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EA9CFA-6E6D-48BE-8D98-A613D1783B97}" v="27" dt="2023-11-22T12:45:28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ří Krčmář" userId="4aa67e1a8a5a1c3b" providerId="LiveId" clId="{D7EA9CFA-6E6D-48BE-8D98-A613D1783B97}"/>
    <pc:docChg chg="custSel addSld modSld">
      <pc:chgData name="Jiří Krčmář" userId="4aa67e1a8a5a1c3b" providerId="LiveId" clId="{D7EA9CFA-6E6D-48BE-8D98-A613D1783B97}" dt="2023-11-22T12:45:48.505" v="812" actId="255"/>
      <pc:docMkLst>
        <pc:docMk/>
      </pc:docMkLst>
      <pc:sldChg chg="addSp delSp modSp mod setClrOvrMap delDesignElem">
        <pc:chgData name="Jiří Krčmář" userId="4aa67e1a8a5a1c3b" providerId="LiveId" clId="{D7EA9CFA-6E6D-48BE-8D98-A613D1783B97}" dt="2023-11-22T12:45:48.505" v="812" actId="255"/>
        <pc:sldMkLst>
          <pc:docMk/>
          <pc:sldMk cId="2563328907" sldId="256"/>
        </pc:sldMkLst>
        <pc:spChg chg="mod">
          <ac:chgData name="Jiří Krčmář" userId="4aa67e1a8a5a1c3b" providerId="LiveId" clId="{D7EA9CFA-6E6D-48BE-8D98-A613D1783B97}" dt="2023-11-22T12:45:48.505" v="812" actId="255"/>
          <ac:spMkLst>
            <pc:docMk/>
            <pc:sldMk cId="2563328907" sldId="256"/>
            <ac:spMk id="2" creationId="{C55AFDCE-3BBF-4ACE-EB86-2F9B7A271625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563328907" sldId="256"/>
            <ac:spMk id="9" creationId="{419501C6-F015-4273-AF88-E0F6C853899F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563328907" sldId="256"/>
            <ac:spMk id="10" creationId="{CA677DB7-5829-45BD-9754-5EC484CC4253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2563328907" sldId="256"/>
            <ac:spMk id="11" creationId="{419501C6-F015-4273-AF88-E0F6C853899F}"/>
          </ac:spMkLst>
        </pc:spChg>
        <pc:spChg chg="add del">
          <ac:chgData name="Jiří Krčmář" userId="4aa67e1a8a5a1c3b" providerId="LiveId" clId="{D7EA9CFA-6E6D-48BE-8D98-A613D1783B97}" dt="2023-11-22T12:31:24.667" v="637"/>
          <ac:spMkLst>
            <pc:docMk/>
            <pc:sldMk cId="2563328907" sldId="256"/>
            <ac:spMk id="12" creationId="{757B325C-3E35-45CF-9D07-3BCB281F3B9C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2563328907" sldId="256"/>
            <ac:spMk id="13" creationId="{CA677DB7-5829-45BD-9754-5EC484CC4253}"/>
          </ac:spMkLst>
        </pc:spChg>
        <pc:spChg chg="add del">
          <ac:chgData name="Jiří Krčmář" userId="4aa67e1a8a5a1c3b" providerId="LiveId" clId="{D7EA9CFA-6E6D-48BE-8D98-A613D1783B97}" dt="2023-11-22T12:31:24.667" v="637"/>
          <ac:spMkLst>
            <pc:docMk/>
            <pc:sldMk cId="2563328907" sldId="256"/>
            <ac:spMk id="14" creationId="{C24BEC42-AFF3-40D1-93A2-A27A42E1E23C}"/>
          </ac:spMkLst>
        </pc:spChg>
        <pc:spChg chg="add del">
          <ac:chgData name="Jiří Krčmář" userId="4aa67e1a8a5a1c3b" providerId="LiveId" clId="{D7EA9CFA-6E6D-48BE-8D98-A613D1783B97}" dt="2023-11-22T12:39:45.138" v="732"/>
          <ac:spMkLst>
            <pc:docMk/>
            <pc:sldMk cId="2563328907" sldId="256"/>
            <ac:spMk id="15" creationId="{419501C6-F015-4273-AF88-E0F6C853899F}"/>
          </ac:spMkLst>
        </pc:spChg>
        <pc:spChg chg="add del">
          <ac:chgData name="Jiří Krčmář" userId="4aa67e1a8a5a1c3b" providerId="LiveId" clId="{D7EA9CFA-6E6D-48BE-8D98-A613D1783B97}" dt="2023-11-22T12:31:24.667" v="637"/>
          <ac:spMkLst>
            <pc:docMk/>
            <pc:sldMk cId="2563328907" sldId="256"/>
            <ac:spMk id="16" creationId="{608F427C-1EC9-4280-9367-F2B3AA063E82}"/>
          </ac:spMkLst>
        </pc:spChg>
        <pc:spChg chg="add del">
          <ac:chgData name="Jiří Krčmář" userId="4aa67e1a8a5a1c3b" providerId="LiveId" clId="{D7EA9CFA-6E6D-48BE-8D98-A613D1783B97}" dt="2023-11-22T12:39:45.138" v="732"/>
          <ac:spMkLst>
            <pc:docMk/>
            <pc:sldMk cId="2563328907" sldId="256"/>
            <ac:spMk id="17" creationId="{CA677DB7-5829-45BD-9754-5EC484CC4253}"/>
          </ac:spMkLst>
        </pc:spChg>
        <pc:spChg chg="add del">
          <ac:chgData name="Jiří Krčmář" userId="4aa67e1a8a5a1c3b" providerId="LiveId" clId="{D7EA9CFA-6E6D-48BE-8D98-A613D1783B97}" dt="2023-11-22T12:31:24.667" v="637"/>
          <ac:spMkLst>
            <pc:docMk/>
            <pc:sldMk cId="2563328907" sldId="256"/>
            <ac:spMk id="18" creationId="{F98810A7-E114-447A-A7D6-69B27CFB5650}"/>
          </ac:spMkLst>
        </pc:spChg>
        <pc:spChg chg="add">
          <ac:chgData name="Jiří Krčmář" userId="4aa67e1a8a5a1c3b" providerId="LiveId" clId="{D7EA9CFA-6E6D-48BE-8D98-A613D1783B97}" dt="2023-11-22T12:45:32.218" v="808" actId="26606"/>
          <ac:spMkLst>
            <pc:docMk/>
            <pc:sldMk cId="2563328907" sldId="256"/>
            <ac:spMk id="19" creationId="{419501C6-F015-4273-AF88-E0F6C853899F}"/>
          </ac:spMkLst>
        </pc:spChg>
        <pc:spChg chg="add">
          <ac:chgData name="Jiří Krčmář" userId="4aa67e1a8a5a1c3b" providerId="LiveId" clId="{D7EA9CFA-6E6D-48BE-8D98-A613D1783B97}" dt="2023-11-22T12:45:32.218" v="808" actId="26606"/>
          <ac:spMkLst>
            <pc:docMk/>
            <pc:sldMk cId="2563328907" sldId="256"/>
            <ac:spMk id="20" creationId="{CA677DB7-5829-45BD-9754-5EC484CC4253}"/>
          </ac:spMkLst>
        </pc:spChg>
        <pc:spChg chg="del">
          <ac:chgData name="Jiří Krčmář" userId="4aa67e1a8a5a1c3b" providerId="LiveId" clId="{D7EA9CFA-6E6D-48BE-8D98-A613D1783B97}" dt="2023-11-22T12:29:50.421" v="601"/>
          <ac:spMkLst>
            <pc:docMk/>
            <pc:sldMk cId="2563328907" sldId="256"/>
            <ac:spMk id="22" creationId="{C0E2219A-04FA-42C2-92B5-2540C9749537}"/>
          </ac:spMkLst>
        </pc:spChg>
        <pc:spChg chg="del">
          <ac:chgData name="Jiří Krčmář" userId="4aa67e1a8a5a1c3b" providerId="LiveId" clId="{D7EA9CFA-6E6D-48BE-8D98-A613D1783B97}" dt="2023-11-22T12:29:50.421" v="601"/>
          <ac:spMkLst>
            <pc:docMk/>
            <pc:sldMk cId="2563328907" sldId="256"/>
            <ac:spMk id="24" creationId="{4F614482-2388-4437-990F-84AF6BD33802}"/>
          </ac:spMkLst>
        </pc:spChg>
        <pc:spChg chg="del">
          <ac:chgData name="Jiří Krčmář" userId="4aa67e1a8a5a1c3b" providerId="LiveId" clId="{D7EA9CFA-6E6D-48BE-8D98-A613D1783B97}" dt="2023-11-22T12:29:50.421" v="601"/>
          <ac:spMkLst>
            <pc:docMk/>
            <pc:sldMk cId="2563328907" sldId="256"/>
            <ac:spMk id="26" creationId="{658CFA6B-BF53-4CCE-AA08-59DFD207B440}"/>
          </ac:spMkLst>
        </pc:spChg>
        <pc:picChg chg="mod">
          <ac:chgData name="Jiří Krčmář" userId="4aa67e1a8a5a1c3b" providerId="LiveId" clId="{D7EA9CFA-6E6D-48BE-8D98-A613D1783B97}" dt="2023-11-22T12:34:09.098" v="667" actId="26606"/>
          <ac:picMkLst>
            <pc:docMk/>
            <pc:sldMk cId="2563328907" sldId="256"/>
            <ac:picMk id="7" creationId="{0CFE5E59-0D67-749C-B534-157297B726A1}"/>
          </ac:picMkLst>
        </pc:picChg>
      </pc:sldChg>
      <pc:sldChg chg="addSp delSp modSp mod setBg addAnim delDesignElem">
        <pc:chgData name="Jiří Krčmář" userId="4aa67e1a8a5a1c3b" providerId="LiveId" clId="{D7EA9CFA-6E6D-48BE-8D98-A613D1783B97}" dt="2023-11-22T12:38:39.955" v="725" actId="14100"/>
        <pc:sldMkLst>
          <pc:docMk/>
          <pc:sldMk cId="2766992266" sldId="257"/>
        </pc:sldMkLst>
        <pc:spChg chg="mod ord">
          <ac:chgData name="Jiří Krčmář" userId="4aa67e1a8a5a1c3b" providerId="LiveId" clId="{D7EA9CFA-6E6D-48BE-8D98-A613D1783B97}" dt="2023-11-22T12:38:39.955" v="725" actId="14100"/>
          <ac:spMkLst>
            <pc:docMk/>
            <pc:sldMk cId="2766992266" sldId="257"/>
            <ac:spMk id="2" creationId="{56344B59-217B-304A-03C9-2C78292252F3}"/>
          </ac:spMkLst>
        </pc:spChg>
        <pc:spChg chg="mod">
          <ac:chgData name="Jiří Krčmář" userId="4aa67e1a8a5a1c3b" providerId="LiveId" clId="{D7EA9CFA-6E6D-48BE-8D98-A613D1783B97}" dt="2023-11-22T12:34:31.087" v="672" actId="26606"/>
          <ac:spMkLst>
            <pc:docMk/>
            <pc:sldMk cId="2766992266" sldId="257"/>
            <ac:spMk id="3" creationId="{37EA7F35-B8E1-5677-7FD7-DA1C3BC47FD5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766992266" sldId="257"/>
            <ac:spMk id="5" creationId="{84167985-D6E9-40FF-97C0-4B6D373E85C9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766992266" sldId="257"/>
            <ac:spMk id="6" creationId="{68801362-349C-44BE-BEF6-8E926E1D38BC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2766992266" sldId="257"/>
            <ac:spMk id="8" creationId="{6E5BD17F-C95C-40ED-8D04-03295D46FD23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2766992266" sldId="257"/>
            <ac:spMk id="10" creationId="{4203DEB5-0B19-4F8E-84E2-00F5861C96F9}"/>
          </ac:spMkLst>
        </pc:spChg>
      </pc:sldChg>
      <pc:sldChg chg="addSp delSp modSp mod setBg delDesignElem">
        <pc:chgData name="Jiří Krčmář" userId="4aa67e1a8a5a1c3b" providerId="LiveId" clId="{D7EA9CFA-6E6D-48BE-8D98-A613D1783B97}" dt="2023-11-22T12:45:28.695" v="807"/>
        <pc:sldMkLst>
          <pc:docMk/>
          <pc:sldMk cId="4077648867" sldId="258"/>
        </pc:sldMkLst>
        <pc:spChg chg="mod">
          <ac:chgData name="Jiří Krčmář" userId="4aa67e1a8a5a1c3b" providerId="LiveId" clId="{D7EA9CFA-6E6D-48BE-8D98-A613D1783B97}" dt="2023-11-22T12:43:33.376" v="784" actId="20577"/>
          <ac:spMkLst>
            <pc:docMk/>
            <pc:sldMk cId="4077648867" sldId="258"/>
            <ac:spMk id="3" creationId="{EDA1525F-AA32-63FB-52ED-1E0608BB8028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4077648867" sldId="258"/>
            <ac:spMk id="5" creationId="{C33976D1-3430-450C-A978-87A9A6E8E71F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4077648867" sldId="258"/>
            <ac:spMk id="6" creationId="{7D6AAC78-7D86-415A-ADC1-2B474807960C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4077648867" sldId="258"/>
            <ac:spMk id="7" creationId="{F2A658D9-F185-44F1-BA33-D50320D1D078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4077648867" sldId="258"/>
            <ac:spMk id="8" creationId="{2AEFFFF2-9EB4-4B6C-B9F8-2BA3EF89A21C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4077648867" sldId="258"/>
            <ac:spMk id="10" creationId="{0D65299F-028F-4AFC-B46A-8DB33E20FE4A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4077648867" sldId="258"/>
            <ac:spMk id="12" creationId="{BAC87F6E-526A-49B5-995D-42DB656594C9}"/>
          </ac:spMkLst>
        </pc:spChg>
      </pc:sldChg>
      <pc:sldChg chg="addSp delSp modSp mod setBg setClrOvrMap delDesignElem">
        <pc:chgData name="Jiří Krčmář" userId="4aa67e1a8a5a1c3b" providerId="LiveId" clId="{D7EA9CFA-6E6D-48BE-8D98-A613D1783B97}" dt="2023-11-22T12:45:28.695" v="807"/>
        <pc:sldMkLst>
          <pc:docMk/>
          <pc:sldMk cId="60782335" sldId="259"/>
        </pc:sldMkLst>
        <pc:spChg chg="mod">
          <ac:chgData name="Jiří Krčmář" userId="4aa67e1a8a5a1c3b" providerId="LiveId" clId="{D7EA9CFA-6E6D-48BE-8D98-A613D1783B97}" dt="2023-11-22T12:42:05.787" v="740" actId="27636"/>
          <ac:spMkLst>
            <pc:docMk/>
            <pc:sldMk cId="60782335" sldId="259"/>
            <ac:spMk id="2" creationId="{2944FB71-F55D-9329-8BF4-50688B79A1A8}"/>
          </ac:spMkLst>
        </pc:spChg>
        <pc:spChg chg="mod">
          <ac:chgData name="Jiří Krčmář" userId="4aa67e1a8a5a1c3b" providerId="LiveId" clId="{D7EA9CFA-6E6D-48BE-8D98-A613D1783B97}" dt="2023-11-22T12:42:40.545" v="753" actId="5793"/>
          <ac:spMkLst>
            <pc:docMk/>
            <pc:sldMk cId="60782335" sldId="259"/>
            <ac:spMk id="3" creationId="{F7145A23-7BB1-CAA8-7C65-73FBC91F6A76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60782335" sldId="259"/>
            <ac:spMk id="5" creationId="{2AEFFFF2-9EB4-4B6C-B9F8-2BA3EF89A21C}"/>
          </ac:spMkLst>
        </pc:spChg>
        <pc:spChg chg="add del">
          <ac:chgData name="Jiří Krčmář" userId="4aa67e1a8a5a1c3b" providerId="LiveId" clId="{D7EA9CFA-6E6D-48BE-8D98-A613D1783B97}" dt="2023-11-22T12:40:13.826" v="735"/>
          <ac:spMkLst>
            <pc:docMk/>
            <pc:sldMk cId="60782335" sldId="259"/>
            <ac:spMk id="6" creationId="{2AEFFFF2-9EB4-4B6C-B9F8-2BA3EF89A21C}"/>
          </ac:spMkLst>
        </pc:spChg>
        <pc:spChg chg="add del">
          <ac:chgData name="Jiří Krčmář" userId="4aa67e1a8a5a1c3b" providerId="LiveId" clId="{D7EA9CFA-6E6D-48BE-8D98-A613D1783B97}" dt="2023-11-22T12:40:13.826" v="735"/>
          <ac:spMkLst>
            <pc:docMk/>
            <pc:sldMk cId="60782335" sldId="259"/>
            <ac:spMk id="7" creationId="{0D65299F-028F-4AFC-B46A-8DB33E20FE4A}"/>
          </ac:spMkLst>
        </pc:spChg>
        <pc:spChg chg="add del">
          <ac:chgData name="Jiří Krčmář" userId="4aa67e1a8a5a1c3b" providerId="LiveId" clId="{D7EA9CFA-6E6D-48BE-8D98-A613D1783B97}" dt="2023-11-22T12:32:40.410" v="658" actId="26606"/>
          <ac:spMkLst>
            <pc:docMk/>
            <pc:sldMk cId="60782335" sldId="259"/>
            <ac:spMk id="8" creationId="{FB403EBD-907E-4D59-98D4-A72CD1063C62}"/>
          </ac:spMkLst>
        </pc:spChg>
        <pc:spChg chg="add del">
          <ac:chgData name="Jiří Krčmář" userId="4aa67e1a8a5a1c3b" providerId="LiveId" clId="{D7EA9CFA-6E6D-48BE-8D98-A613D1783B97}" dt="2023-11-22T12:40:13.826" v="735"/>
          <ac:spMkLst>
            <pc:docMk/>
            <pc:sldMk cId="60782335" sldId="259"/>
            <ac:spMk id="9" creationId="{BAC87F6E-526A-49B5-995D-42DB656594C9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60782335" sldId="259"/>
            <ac:spMk id="10" creationId="{0D65299F-028F-4AFC-B46A-8DB33E20FE4A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60782335" sldId="259"/>
            <ac:spMk id="11" creationId="{C33976D1-3430-450C-A978-87A9A6E8E71F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60782335" sldId="259"/>
            <ac:spMk id="12" creationId="{BAC87F6E-526A-49B5-995D-42DB656594C9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60782335" sldId="259"/>
            <ac:spMk id="13" creationId="{2AEFFFF2-9EB4-4B6C-B9F8-2BA3EF89A21C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60782335" sldId="259"/>
            <ac:spMk id="14" creationId="{7D6AAC78-7D86-415A-ADC1-2B474807960C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60782335" sldId="259"/>
            <ac:spMk id="15" creationId="{0D65299F-028F-4AFC-B46A-8DB33E20FE4A}"/>
          </ac:spMkLst>
        </pc:spChg>
        <pc:spChg chg="add del">
          <ac:chgData name="Jiří Krčmář" userId="4aa67e1a8a5a1c3b" providerId="LiveId" clId="{D7EA9CFA-6E6D-48BE-8D98-A613D1783B97}" dt="2023-11-22T12:45:28.695" v="807"/>
          <ac:spMkLst>
            <pc:docMk/>
            <pc:sldMk cId="60782335" sldId="259"/>
            <ac:spMk id="16" creationId="{F2A658D9-F185-44F1-BA33-D50320D1D078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60782335" sldId="259"/>
            <ac:spMk id="17" creationId="{BAC87F6E-526A-49B5-995D-42DB656594C9}"/>
          </ac:spMkLst>
        </pc:spChg>
      </pc:sldChg>
      <pc:sldChg chg="addSp delSp modSp new mod setBg delDesignElem">
        <pc:chgData name="Jiří Krčmář" userId="4aa67e1a8a5a1c3b" providerId="LiveId" clId="{D7EA9CFA-6E6D-48BE-8D98-A613D1783B97}" dt="2023-11-22T12:45:28.695" v="807"/>
        <pc:sldMkLst>
          <pc:docMk/>
          <pc:sldMk cId="2204442271" sldId="260"/>
        </pc:sldMkLst>
        <pc:spChg chg="mod">
          <ac:chgData name="Jiří Krčmář" userId="4aa67e1a8a5a1c3b" providerId="LiveId" clId="{D7EA9CFA-6E6D-48BE-8D98-A613D1783B97}" dt="2023-11-22T12:45:28.695" v="807"/>
          <ac:spMkLst>
            <pc:docMk/>
            <pc:sldMk cId="2204442271" sldId="260"/>
            <ac:spMk id="2" creationId="{857AFE1D-9A0E-8005-07E3-2CEAC9369E7A}"/>
          </ac:spMkLst>
        </pc:spChg>
        <pc:spChg chg="del mod">
          <ac:chgData name="Jiří Krčmář" userId="4aa67e1a8a5a1c3b" providerId="LiveId" clId="{D7EA9CFA-6E6D-48BE-8D98-A613D1783B97}" dt="2023-11-22T12:33:01.728" v="659" actId="26606"/>
          <ac:spMkLst>
            <pc:docMk/>
            <pc:sldMk cId="2204442271" sldId="260"/>
            <ac:spMk id="3" creationId="{4FF6279D-8CCC-853A-B2D2-9167AF371DE5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2204442271" sldId="260"/>
            <ac:spMk id="5" creationId="{2AEFFFF2-9EB4-4B6C-B9F8-2BA3EF89A21C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2204442271" sldId="260"/>
            <ac:spMk id="6" creationId="{0D65299F-028F-4AFC-B46A-8DB33E20FE4A}"/>
          </ac:spMkLst>
        </pc:spChg>
        <pc:spChg chg="add del">
          <ac:chgData name="Jiří Krčmář" userId="4aa67e1a8a5a1c3b" providerId="LiveId" clId="{D7EA9CFA-6E6D-48BE-8D98-A613D1783B97}" dt="2023-11-22T12:31:52.277" v="648"/>
          <ac:spMkLst>
            <pc:docMk/>
            <pc:sldMk cId="2204442271" sldId="260"/>
            <ac:spMk id="8" creationId="{F63C748C-967B-4A7B-A90F-3EDD0F485AC6}"/>
          </ac:spMkLst>
        </pc:spChg>
        <pc:spChg chg="add del">
          <ac:chgData name="Jiří Krčmář" userId="4aa67e1a8a5a1c3b" providerId="LiveId" clId="{D7EA9CFA-6E6D-48BE-8D98-A613D1783B97}" dt="2023-11-22T12:31:52.277" v="648"/>
          <ac:spMkLst>
            <pc:docMk/>
            <pc:sldMk cId="2204442271" sldId="260"/>
            <ac:spMk id="10" creationId="{C0143637-4934-44E4-B909-BAF1E7B27972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2204442271" sldId="260"/>
            <ac:spMk id="12" creationId="{BAC87F6E-526A-49B5-995D-42DB656594C9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2204442271" sldId="260"/>
            <ac:spMk id="16" creationId="{3F47E20B-1205-4238-A82B-90EF577F32D8}"/>
          </ac:spMkLst>
        </pc:spChg>
        <pc:spChg chg="add del">
          <ac:chgData name="Jiří Krčmář" userId="4aa67e1a8a5a1c3b" providerId="LiveId" clId="{D7EA9CFA-6E6D-48BE-8D98-A613D1783B97}" dt="2023-11-22T12:39:30.430" v="729"/>
          <ac:spMkLst>
            <pc:docMk/>
            <pc:sldMk cId="2204442271" sldId="260"/>
            <ac:spMk id="17" creationId="{D13567AC-EB9A-47A9-B6EC-B5BDB73B113C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204442271" sldId="260"/>
            <ac:spMk id="19" creationId="{93F0ADB5-A0B4-4B01-A8C4-FDC34CE22BD4}"/>
          </ac:spMkLst>
        </pc:spChg>
        <pc:spChg chg="add del">
          <ac:chgData name="Jiří Krčmář" userId="4aa67e1a8a5a1c3b" providerId="LiveId" clId="{D7EA9CFA-6E6D-48BE-8D98-A613D1783B97}" dt="2023-11-22T12:34:49.304" v="681"/>
          <ac:spMkLst>
            <pc:docMk/>
            <pc:sldMk cId="2204442271" sldId="260"/>
            <ac:spMk id="21" creationId="{AA6D0FDE-0241-4C21-A720-A69475358235}"/>
          </ac:spMkLst>
        </pc:spChg>
        <pc:graphicFrameChg chg="add mod modGraphic">
          <ac:chgData name="Jiří Krčmář" userId="4aa67e1a8a5a1c3b" providerId="LiveId" clId="{D7EA9CFA-6E6D-48BE-8D98-A613D1783B97}" dt="2023-11-22T12:45:06.478" v="804" actId="20577"/>
          <ac:graphicFrameMkLst>
            <pc:docMk/>
            <pc:sldMk cId="2204442271" sldId="260"/>
            <ac:graphicFrameMk id="14" creationId="{25360222-842E-957F-B4A2-20EE9FADB22E}"/>
          </ac:graphicFrameMkLst>
        </pc:graphicFrameChg>
      </pc:sldChg>
      <pc:sldChg chg="addSp delSp modSp new mod setBg delDesignElem">
        <pc:chgData name="Jiří Krčmář" userId="4aa67e1a8a5a1c3b" providerId="LiveId" clId="{D7EA9CFA-6E6D-48BE-8D98-A613D1783B97}" dt="2023-11-22T12:44:05.061" v="795" actId="20577"/>
        <pc:sldMkLst>
          <pc:docMk/>
          <pc:sldMk cId="474363359" sldId="261"/>
        </pc:sldMkLst>
        <pc:spChg chg="mod">
          <ac:chgData name="Jiří Krčmář" userId="4aa67e1a8a5a1c3b" providerId="LiveId" clId="{D7EA9CFA-6E6D-48BE-8D98-A613D1783B97}" dt="2023-11-22T12:32:16.818" v="657" actId="26606"/>
          <ac:spMkLst>
            <pc:docMk/>
            <pc:sldMk cId="474363359" sldId="261"/>
            <ac:spMk id="2" creationId="{6E70ADC7-CB3C-0CB7-F4A8-E7A51737A484}"/>
          </ac:spMkLst>
        </pc:spChg>
        <pc:spChg chg="mod">
          <ac:chgData name="Jiří Krčmář" userId="4aa67e1a8a5a1c3b" providerId="LiveId" clId="{D7EA9CFA-6E6D-48BE-8D98-A613D1783B97}" dt="2023-11-22T12:44:05.061" v="795" actId="20577"/>
          <ac:spMkLst>
            <pc:docMk/>
            <pc:sldMk cId="474363359" sldId="261"/>
            <ac:spMk id="3" creationId="{83A15D92-2CBF-3797-E270-1C77B250316F}"/>
          </ac:spMkLst>
        </pc:spChg>
        <pc:spChg chg="add del">
          <ac:chgData name="Jiří Krčmář" userId="4aa67e1a8a5a1c3b" providerId="LiveId" clId="{D7EA9CFA-6E6D-48BE-8D98-A613D1783B97}" dt="2023-11-22T12:33:52.361" v="665"/>
          <ac:spMkLst>
            <pc:docMk/>
            <pc:sldMk cId="474363359" sldId="261"/>
            <ac:spMk id="8" creationId="{FB403EBD-907E-4D59-98D4-A72CD1063C62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RkZKwARYC1c&amp;t=25s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RkZKwARYC1c&amp;t=25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58832-067E-479C-8C40-EC493F9D997F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5FC7C8-640D-49D8-B5AC-FB2A803D257D}">
      <dgm:prSet/>
      <dgm:spPr/>
      <dgm:t>
        <a:bodyPr/>
        <a:lstStyle/>
        <a:p>
          <a:r>
            <a:rPr lang="cs-CZ"/>
            <a:t>Uchazeč bude přijat na školu s nejvyšší prioritou</a:t>
          </a:r>
          <a:endParaRPr lang="en-US"/>
        </a:p>
      </dgm:t>
    </dgm:pt>
    <dgm:pt modelId="{C1D0B252-E2D2-4BAE-AA55-4EE0307017D5}" type="parTrans" cxnId="{EA3F9F6D-C441-49EF-9970-A86C6A46D8EA}">
      <dgm:prSet/>
      <dgm:spPr/>
      <dgm:t>
        <a:bodyPr/>
        <a:lstStyle/>
        <a:p>
          <a:endParaRPr lang="en-US"/>
        </a:p>
      </dgm:t>
    </dgm:pt>
    <dgm:pt modelId="{E6131849-B42C-4EBB-8A25-460558B4E1F0}" type="sibTrans" cxnId="{EA3F9F6D-C441-49EF-9970-A86C6A46D8EA}">
      <dgm:prSet/>
      <dgm:spPr/>
      <dgm:t>
        <a:bodyPr/>
        <a:lstStyle/>
        <a:p>
          <a:endParaRPr lang="en-US"/>
        </a:p>
      </dgm:t>
    </dgm:pt>
    <dgm:pt modelId="{25711280-EC64-4948-9583-2F068F98B76E}">
      <dgm:prSet/>
      <dgm:spPr/>
      <dgm:t>
        <a:bodyPr/>
        <a:lstStyle/>
        <a:p>
          <a:r>
            <a:rPr lang="cs-CZ"/>
            <a:t>Uchazeč má možnost se přijetí vzdát</a:t>
          </a:r>
          <a:endParaRPr lang="en-US"/>
        </a:p>
      </dgm:t>
    </dgm:pt>
    <dgm:pt modelId="{D86C281A-B4A6-4896-B0F4-91DBD860083F}" type="parTrans" cxnId="{6979D108-AF35-47C4-A71D-0554AFC360B7}">
      <dgm:prSet/>
      <dgm:spPr/>
      <dgm:t>
        <a:bodyPr/>
        <a:lstStyle/>
        <a:p>
          <a:endParaRPr lang="en-US"/>
        </a:p>
      </dgm:t>
    </dgm:pt>
    <dgm:pt modelId="{8988D5FC-CE6B-4DE7-9755-BF2A6EB8122A}" type="sibTrans" cxnId="{6979D108-AF35-47C4-A71D-0554AFC360B7}">
      <dgm:prSet/>
      <dgm:spPr/>
      <dgm:t>
        <a:bodyPr/>
        <a:lstStyle/>
        <a:p>
          <a:endParaRPr lang="en-US"/>
        </a:p>
      </dgm:t>
    </dgm:pt>
    <dgm:pt modelId="{5E564E59-7864-458A-AD08-8F36B61CFC65}">
      <dgm:prSet/>
      <dgm:spPr/>
      <dgm:t>
        <a:bodyPr/>
        <a:lstStyle/>
        <a:p>
          <a:r>
            <a:rPr lang="cs-CZ" dirty="0"/>
            <a:t>nesmí potom nastoupit na žádnou jinou školu v rámci 1. kola PZ</a:t>
          </a:r>
          <a:endParaRPr lang="en-US" dirty="0"/>
        </a:p>
      </dgm:t>
    </dgm:pt>
    <dgm:pt modelId="{D1082C2E-92BD-4A93-98C7-EA1F068A4936}" type="parTrans" cxnId="{C623DCB3-9AF6-453D-A2C0-3003DB89AEDC}">
      <dgm:prSet/>
      <dgm:spPr/>
      <dgm:t>
        <a:bodyPr/>
        <a:lstStyle/>
        <a:p>
          <a:endParaRPr lang="en-US"/>
        </a:p>
      </dgm:t>
    </dgm:pt>
    <dgm:pt modelId="{7A090C27-6296-438C-A2A2-981596842C69}" type="sibTrans" cxnId="{C623DCB3-9AF6-453D-A2C0-3003DB89AEDC}">
      <dgm:prSet/>
      <dgm:spPr/>
      <dgm:t>
        <a:bodyPr/>
        <a:lstStyle/>
        <a:p>
          <a:endParaRPr lang="en-US"/>
        </a:p>
      </dgm:t>
    </dgm:pt>
    <dgm:pt modelId="{6370ECD6-17B0-4384-A3B7-A1ECCF011BC0}">
      <dgm:prSet/>
      <dgm:spPr/>
      <dgm:t>
        <a:bodyPr/>
        <a:lstStyle/>
        <a:p>
          <a:r>
            <a:rPr lang="cs-CZ" dirty="0"/>
            <a:t>musí se zúčastnit 2. kola PZ</a:t>
          </a:r>
          <a:endParaRPr lang="en-US" dirty="0"/>
        </a:p>
      </dgm:t>
    </dgm:pt>
    <dgm:pt modelId="{158311E6-B048-4177-BB26-149867CDA8A4}" type="parTrans" cxnId="{14AC296D-0946-4BD8-A47D-01A30EABB953}">
      <dgm:prSet/>
      <dgm:spPr/>
      <dgm:t>
        <a:bodyPr/>
        <a:lstStyle/>
        <a:p>
          <a:endParaRPr lang="en-US"/>
        </a:p>
      </dgm:t>
    </dgm:pt>
    <dgm:pt modelId="{298FF10E-9052-465B-AB6F-D38B35B2F758}" type="sibTrans" cxnId="{14AC296D-0946-4BD8-A47D-01A30EABB953}">
      <dgm:prSet/>
      <dgm:spPr/>
      <dgm:t>
        <a:bodyPr/>
        <a:lstStyle/>
        <a:p>
          <a:endParaRPr lang="en-US"/>
        </a:p>
      </dgm:t>
    </dgm:pt>
    <dgm:pt modelId="{E80CA17C-5262-49E5-8C8C-7B78A6EE44F5}">
      <dgm:prSet/>
      <dgm:spPr/>
      <dgm:t>
        <a:bodyPr/>
        <a:lstStyle/>
        <a:p>
          <a:r>
            <a:rPr lang="cs-CZ"/>
            <a:t>Neexistuje přijetí autoremedurou</a:t>
          </a:r>
          <a:endParaRPr lang="en-US"/>
        </a:p>
      </dgm:t>
    </dgm:pt>
    <dgm:pt modelId="{77F25362-7A1E-426D-A9F2-00A57D2F0D18}" type="parTrans" cxnId="{F00B23E8-646E-4D20-80DA-F80AB6B16F31}">
      <dgm:prSet/>
      <dgm:spPr/>
      <dgm:t>
        <a:bodyPr/>
        <a:lstStyle/>
        <a:p>
          <a:endParaRPr lang="en-US"/>
        </a:p>
      </dgm:t>
    </dgm:pt>
    <dgm:pt modelId="{3514A317-169A-4E81-B153-1214BEDC8C46}" type="sibTrans" cxnId="{F00B23E8-646E-4D20-80DA-F80AB6B16F31}">
      <dgm:prSet/>
      <dgm:spPr/>
      <dgm:t>
        <a:bodyPr/>
        <a:lstStyle/>
        <a:p>
          <a:endParaRPr lang="en-US"/>
        </a:p>
      </dgm:t>
    </dgm:pt>
    <dgm:pt modelId="{03473D72-7F31-4833-BAC5-D37EB4F3F9BA}">
      <dgm:prSet/>
      <dgm:spPr/>
      <dgm:t>
        <a:bodyPr/>
        <a:lstStyle/>
        <a:p>
          <a:r>
            <a:rPr lang="cs-CZ" dirty="0"/>
            <a:t>Podání odvolání proti nepřijetí nemá smysl (škola nemůže obsadit volné místo neúspěšným uchazečem z 1. kola a musí vyhlásit 2. kolo PZ)</a:t>
          </a:r>
          <a:endParaRPr lang="en-US" dirty="0"/>
        </a:p>
      </dgm:t>
    </dgm:pt>
    <dgm:pt modelId="{F6A8370D-5107-48B4-B798-3AC7635292CC}" type="parTrans" cxnId="{C61D4122-4EA7-423C-BA8A-F0DF01428274}">
      <dgm:prSet/>
      <dgm:spPr/>
      <dgm:t>
        <a:bodyPr/>
        <a:lstStyle/>
        <a:p>
          <a:endParaRPr lang="en-US"/>
        </a:p>
      </dgm:t>
    </dgm:pt>
    <dgm:pt modelId="{82565AA5-50C4-4EA1-A235-CA3907C5F520}" type="sibTrans" cxnId="{C61D4122-4EA7-423C-BA8A-F0DF01428274}">
      <dgm:prSet/>
      <dgm:spPr/>
      <dgm:t>
        <a:bodyPr/>
        <a:lstStyle/>
        <a:p>
          <a:endParaRPr lang="en-US"/>
        </a:p>
      </dgm:t>
    </dgm:pt>
    <dgm:pt modelId="{B9DE5236-DAC2-44BA-9424-490E2022F84D}">
      <dgm:prSet/>
      <dgm:spPr/>
      <dgm:t>
        <a:bodyPr/>
        <a:lstStyle/>
        <a:p>
          <a:r>
            <a:rPr lang="cs-CZ" dirty="0">
              <a:hlinkClick xmlns:r="http://schemas.openxmlformats.org/officeDocument/2006/relationships" r:id="rId1"/>
            </a:rPr>
            <a:t>https://</a:t>
          </a:r>
          <a:r>
            <a:rPr lang="cs-CZ" dirty="0" err="1">
              <a:hlinkClick xmlns:r="http://schemas.openxmlformats.org/officeDocument/2006/relationships" r:id="rId1"/>
            </a:rPr>
            <a:t>www.youtube.com</a:t>
          </a:r>
          <a:r>
            <a:rPr lang="cs-CZ" dirty="0">
              <a:hlinkClick xmlns:r="http://schemas.openxmlformats.org/officeDocument/2006/relationships" r:id="rId1"/>
            </a:rPr>
            <a:t>/</a:t>
          </a:r>
          <a:r>
            <a:rPr lang="cs-CZ" dirty="0" err="1">
              <a:hlinkClick xmlns:r="http://schemas.openxmlformats.org/officeDocument/2006/relationships" r:id="rId1"/>
            </a:rPr>
            <a:t>watch?v</a:t>
          </a:r>
          <a:r>
            <a:rPr lang="cs-CZ" dirty="0">
              <a:hlinkClick xmlns:r="http://schemas.openxmlformats.org/officeDocument/2006/relationships" r:id="rId1"/>
            </a:rPr>
            <a:t>=</a:t>
          </a:r>
          <a:r>
            <a:rPr lang="cs-CZ" dirty="0" err="1">
              <a:hlinkClick xmlns:r="http://schemas.openxmlformats.org/officeDocument/2006/relationships" r:id="rId1"/>
            </a:rPr>
            <a:t>RkZKwARYC1c&amp;t</a:t>
          </a:r>
          <a:r>
            <a:rPr lang="cs-CZ" dirty="0">
              <a:hlinkClick xmlns:r="http://schemas.openxmlformats.org/officeDocument/2006/relationships" r:id="rId1"/>
            </a:rPr>
            <a:t>=</a:t>
          </a:r>
          <a:r>
            <a:rPr lang="cs-CZ" dirty="0" err="1">
              <a:hlinkClick xmlns:r="http://schemas.openxmlformats.org/officeDocument/2006/relationships" r:id="rId1"/>
            </a:rPr>
            <a:t>25s</a:t>
          </a:r>
          <a:endParaRPr lang="cs-CZ" dirty="0"/>
        </a:p>
      </dgm:t>
    </dgm:pt>
    <dgm:pt modelId="{940E1B78-F188-42FE-B81D-2CE8581F9D81}" type="parTrans" cxnId="{28525296-74D0-4E42-8B3C-8993C6E48D80}">
      <dgm:prSet/>
      <dgm:spPr/>
      <dgm:t>
        <a:bodyPr/>
        <a:lstStyle/>
        <a:p>
          <a:endParaRPr lang="cs-CZ"/>
        </a:p>
      </dgm:t>
    </dgm:pt>
    <dgm:pt modelId="{81CB9D62-1C1D-41A9-BB70-D6D44A174266}" type="sibTrans" cxnId="{28525296-74D0-4E42-8B3C-8993C6E48D80}">
      <dgm:prSet/>
      <dgm:spPr/>
      <dgm:t>
        <a:bodyPr/>
        <a:lstStyle/>
        <a:p>
          <a:endParaRPr lang="cs-CZ"/>
        </a:p>
      </dgm:t>
    </dgm:pt>
    <dgm:pt modelId="{10E004C0-4BDF-4308-A8FB-8565268CFB81}" type="pres">
      <dgm:prSet presAssocID="{30558832-067E-479C-8C40-EC493F9D997F}" presName="linear" presStyleCnt="0">
        <dgm:presLayoutVars>
          <dgm:dir/>
          <dgm:animLvl val="lvl"/>
          <dgm:resizeHandles val="exact"/>
        </dgm:presLayoutVars>
      </dgm:prSet>
      <dgm:spPr/>
    </dgm:pt>
    <dgm:pt modelId="{471880AA-1DF3-4EF7-828A-96D2F83849CE}" type="pres">
      <dgm:prSet presAssocID="{955FC7C8-640D-49D8-B5AC-FB2A803D257D}" presName="parentLin" presStyleCnt="0"/>
      <dgm:spPr/>
    </dgm:pt>
    <dgm:pt modelId="{DAB47D6C-78D2-44B2-8D3B-21FD910CDAEA}" type="pres">
      <dgm:prSet presAssocID="{955FC7C8-640D-49D8-B5AC-FB2A803D257D}" presName="parentLeftMargin" presStyleLbl="node1" presStyleIdx="0" presStyleCnt="5"/>
      <dgm:spPr/>
    </dgm:pt>
    <dgm:pt modelId="{51871BE0-6A9B-442E-9699-4EDAD8465F2C}" type="pres">
      <dgm:prSet presAssocID="{955FC7C8-640D-49D8-B5AC-FB2A803D257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CD52A4A-4F99-4FB9-A41F-F8CC698FCAF1}" type="pres">
      <dgm:prSet presAssocID="{955FC7C8-640D-49D8-B5AC-FB2A803D257D}" presName="negativeSpace" presStyleCnt="0"/>
      <dgm:spPr/>
    </dgm:pt>
    <dgm:pt modelId="{DF88F52F-A56B-4038-8DDA-BED148FD0686}" type="pres">
      <dgm:prSet presAssocID="{955FC7C8-640D-49D8-B5AC-FB2A803D257D}" presName="childText" presStyleLbl="conFgAcc1" presStyleIdx="0" presStyleCnt="5">
        <dgm:presLayoutVars>
          <dgm:bulletEnabled val="1"/>
        </dgm:presLayoutVars>
      </dgm:prSet>
      <dgm:spPr/>
    </dgm:pt>
    <dgm:pt modelId="{0F93CFA1-4378-427D-AEAD-6FD2FB806FEC}" type="pres">
      <dgm:prSet presAssocID="{E6131849-B42C-4EBB-8A25-460558B4E1F0}" presName="spaceBetweenRectangles" presStyleCnt="0"/>
      <dgm:spPr/>
    </dgm:pt>
    <dgm:pt modelId="{7076C653-131B-4FC9-A8BD-78761E98BFDC}" type="pres">
      <dgm:prSet presAssocID="{25711280-EC64-4948-9583-2F068F98B76E}" presName="parentLin" presStyleCnt="0"/>
      <dgm:spPr/>
    </dgm:pt>
    <dgm:pt modelId="{E678935D-870F-47B4-8F61-9CEC055B543A}" type="pres">
      <dgm:prSet presAssocID="{25711280-EC64-4948-9583-2F068F98B76E}" presName="parentLeftMargin" presStyleLbl="node1" presStyleIdx="0" presStyleCnt="5"/>
      <dgm:spPr/>
    </dgm:pt>
    <dgm:pt modelId="{8CEA07B5-864F-456F-A54E-318A2B0AF136}" type="pres">
      <dgm:prSet presAssocID="{25711280-EC64-4948-9583-2F068F98B76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5022602-BD2B-4D75-B7DF-7ED559E85958}" type="pres">
      <dgm:prSet presAssocID="{25711280-EC64-4948-9583-2F068F98B76E}" presName="negativeSpace" presStyleCnt="0"/>
      <dgm:spPr/>
    </dgm:pt>
    <dgm:pt modelId="{415D939B-BC68-4CA8-BBA2-160997F887DA}" type="pres">
      <dgm:prSet presAssocID="{25711280-EC64-4948-9583-2F068F98B76E}" presName="childText" presStyleLbl="conFgAcc1" presStyleIdx="1" presStyleCnt="5">
        <dgm:presLayoutVars>
          <dgm:bulletEnabled val="1"/>
        </dgm:presLayoutVars>
      </dgm:prSet>
      <dgm:spPr/>
    </dgm:pt>
    <dgm:pt modelId="{CFFC61F3-69AB-4429-8CE4-6BD595BBE3B9}" type="pres">
      <dgm:prSet presAssocID="{8988D5FC-CE6B-4DE7-9755-BF2A6EB8122A}" presName="spaceBetweenRectangles" presStyleCnt="0"/>
      <dgm:spPr/>
    </dgm:pt>
    <dgm:pt modelId="{DC1C035C-8E34-4DD7-A96F-BEC66DDB9621}" type="pres">
      <dgm:prSet presAssocID="{E80CA17C-5262-49E5-8C8C-7B78A6EE44F5}" presName="parentLin" presStyleCnt="0"/>
      <dgm:spPr/>
    </dgm:pt>
    <dgm:pt modelId="{DC1C31F1-24DB-4D27-995F-295D6479F6E3}" type="pres">
      <dgm:prSet presAssocID="{E80CA17C-5262-49E5-8C8C-7B78A6EE44F5}" presName="parentLeftMargin" presStyleLbl="node1" presStyleIdx="1" presStyleCnt="5"/>
      <dgm:spPr/>
    </dgm:pt>
    <dgm:pt modelId="{48D6DD27-0390-415A-88F0-7E99F1E4DAE5}" type="pres">
      <dgm:prSet presAssocID="{E80CA17C-5262-49E5-8C8C-7B78A6EE44F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A6BF755-A11D-4BEB-ACD9-8CD13ABF2DE6}" type="pres">
      <dgm:prSet presAssocID="{E80CA17C-5262-49E5-8C8C-7B78A6EE44F5}" presName="negativeSpace" presStyleCnt="0"/>
      <dgm:spPr/>
    </dgm:pt>
    <dgm:pt modelId="{305D4596-A7F3-4402-B968-5AE207764B7D}" type="pres">
      <dgm:prSet presAssocID="{E80CA17C-5262-49E5-8C8C-7B78A6EE44F5}" presName="childText" presStyleLbl="conFgAcc1" presStyleIdx="2" presStyleCnt="5">
        <dgm:presLayoutVars>
          <dgm:bulletEnabled val="1"/>
        </dgm:presLayoutVars>
      </dgm:prSet>
      <dgm:spPr/>
    </dgm:pt>
    <dgm:pt modelId="{C130E0B8-8F0D-4678-A822-612B0AB29A10}" type="pres">
      <dgm:prSet presAssocID="{3514A317-169A-4E81-B153-1214BEDC8C46}" presName="spaceBetweenRectangles" presStyleCnt="0"/>
      <dgm:spPr/>
    </dgm:pt>
    <dgm:pt modelId="{E5D89180-B0B0-4CF7-8405-A9B41A924D0F}" type="pres">
      <dgm:prSet presAssocID="{03473D72-7F31-4833-BAC5-D37EB4F3F9BA}" presName="parentLin" presStyleCnt="0"/>
      <dgm:spPr/>
    </dgm:pt>
    <dgm:pt modelId="{9F5DB765-4A03-473D-B96C-44B953789808}" type="pres">
      <dgm:prSet presAssocID="{03473D72-7F31-4833-BAC5-D37EB4F3F9BA}" presName="parentLeftMargin" presStyleLbl="node1" presStyleIdx="2" presStyleCnt="5"/>
      <dgm:spPr/>
    </dgm:pt>
    <dgm:pt modelId="{A59565D9-79F8-4232-8778-58F787769E26}" type="pres">
      <dgm:prSet presAssocID="{03473D72-7F31-4833-BAC5-D37EB4F3F9B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D2CE94F-6C43-44D8-8B6F-7F6E233844B9}" type="pres">
      <dgm:prSet presAssocID="{03473D72-7F31-4833-BAC5-D37EB4F3F9BA}" presName="negativeSpace" presStyleCnt="0"/>
      <dgm:spPr/>
    </dgm:pt>
    <dgm:pt modelId="{05130382-017A-450C-B0E1-79FCCE92939B}" type="pres">
      <dgm:prSet presAssocID="{03473D72-7F31-4833-BAC5-D37EB4F3F9BA}" presName="childText" presStyleLbl="conFgAcc1" presStyleIdx="3" presStyleCnt="5">
        <dgm:presLayoutVars>
          <dgm:bulletEnabled val="1"/>
        </dgm:presLayoutVars>
      </dgm:prSet>
      <dgm:spPr/>
    </dgm:pt>
    <dgm:pt modelId="{ACC94CEF-7D9C-404C-8553-23C5E68D73AC}" type="pres">
      <dgm:prSet presAssocID="{82565AA5-50C4-4EA1-A235-CA3907C5F520}" presName="spaceBetweenRectangles" presStyleCnt="0"/>
      <dgm:spPr/>
    </dgm:pt>
    <dgm:pt modelId="{C5F7F71B-D0C8-40B9-85BD-B57A7C4218F4}" type="pres">
      <dgm:prSet presAssocID="{B9DE5236-DAC2-44BA-9424-490E2022F84D}" presName="parentLin" presStyleCnt="0"/>
      <dgm:spPr/>
    </dgm:pt>
    <dgm:pt modelId="{7A8AF31A-37CC-4AD2-9FED-9CBE1C62574F}" type="pres">
      <dgm:prSet presAssocID="{B9DE5236-DAC2-44BA-9424-490E2022F84D}" presName="parentLeftMargin" presStyleLbl="node1" presStyleIdx="3" presStyleCnt="5"/>
      <dgm:spPr/>
    </dgm:pt>
    <dgm:pt modelId="{AF531982-0DA2-4B6E-AE0A-883E0E35AC26}" type="pres">
      <dgm:prSet presAssocID="{B9DE5236-DAC2-44BA-9424-490E2022F84D}" presName="parentText" presStyleLbl="node1" presStyleIdx="4" presStyleCnt="5" custLinFactNeighborY="4175">
        <dgm:presLayoutVars>
          <dgm:chMax val="0"/>
          <dgm:bulletEnabled val="1"/>
        </dgm:presLayoutVars>
      </dgm:prSet>
      <dgm:spPr/>
    </dgm:pt>
    <dgm:pt modelId="{83CC907E-CDD8-47FD-BEF9-A7DEF1A5FC1B}" type="pres">
      <dgm:prSet presAssocID="{B9DE5236-DAC2-44BA-9424-490E2022F84D}" presName="negativeSpace" presStyleCnt="0"/>
      <dgm:spPr/>
    </dgm:pt>
    <dgm:pt modelId="{D197BD6F-08A2-4F89-8415-26B602901C38}" type="pres">
      <dgm:prSet presAssocID="{B9DE5236-DAC2-44BA-9424-490E2022F84D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9B30D04-BE62-4876-A6C5-4972C3B372DE}" type="presOf" srcId="{5E564E59-7864-458A-AD08-8F36B61CFC65}" destId="{415D939B-BC68-4CA8-BBA2-160997F887DA}" srcOrd="0" destOrd="0" presId="urn:microsoft.com/office/officeart/2005/8/layout/list1"/>
    <dgm:cxn modelId="{6979D108-AF35-47C4-A71D-0554AFC360B7}" srcId="{30558832-067E-479C-8C40-EC493F9D997F}" destId="{25711280-EC64-4948-9583-2F068F98B76E}" srcOrd="1" destOrd="0" parTransId="{D86C281A-B4A6-4896-B0F4-91DBD860083F}" sibTransId="{8988D5FC-CE6B-4DE7-9755-BF2A6EB8122A}"/>
    <dgm:cxn modelId="{A3B2F011-5E28-42B1-B8A4-0FB6AB7614CE}" type="presOf" srcId="{E80CA17C-5262-49E5-8C8C-7B78A6EE44F5}" destId="{DC1C31F1-24DB-4D27-995F-295D6479F6E3}" srcOrd="0" destOrd="0" presId="urn:microsoft.com/office/officeart/2005/8/layout/list1"/>
    <dgm:cxn modelId="{C61D4122-4EA7-423C-BA8A-F0DF01428274}" srcId="{30558832-067E-479C-8C40-EC493F9D997F}" destId="{03473D72-7F31-4833-BAC5-D37EB4F3F9BA}" srcOrd="3" destOrd="0" parTransId="{F6A8370D-5107-48B4-B798-3AC7635292CC}" sibTransId="{82565AA5-50C4-4EA1-A235-CA3907C5F520}"/>
    <dgm:cxn modelId="{13BB612F-2A57-42A6-891C-8F3130B7A108}" type="presOf" srcId="{30558832-067E-479C-8C40-EC493F9D997F}" destId="{10E004C0-4BDF-4308-A8FB-8565268CFB81}" srcOrd="0" destOrd="0" presId="urn:microsoft.com/office/officeart/2005/8/layout/list1"/>
    <dgm:cxn modelId="{D7DEBE38-6283-417E-A6EA-CCA81BE68A4C}" type="presOf" srcId="{03473D72-7F31-4833-BAC5-D37EB4F3F9BA}" destId="{A59565D9-79F8-4232-8778-58F787769E26}" srcOrd="1" destOrd="0" presId="urn:microsoft.com/office/officeart/2005/8/layout/list1"/>
    <dgm:cxn modelId="{26358049-6024-4FE6-B60B-8696016881CA}" type="presOf" srcId="{25711280-EC64-4948-9583-2F068F98B76E}" destId="{8CEA07B5-864F-456F-A54E-318A2B0AF136}" srcOrd="1" destOrd="0" presId="urn:microsoft.com/office/officeart/2005/8/layout/list1"/>
    <dgm:cxn modelId="{CE56624B-28E2-4CBF-A1C2-1B96063C62AE}" type="presOf" srcId="{03473D72-7F31-4833-BAC5-D37EB4F3F9BA}" destId="{9F5DB765-4A03-473D-B96C-44B953789808}" srcOrd="0" destOrd="0" presId="urn:microsoft.com/office/officeart/2005/8/layout/list1"/>
    <dgm:cxn modelId="{14AC296D-0946-4BD8-A47D-01A30EABB953}" srcId="{25711280-EC64-4948-9583-2F068F98B76E}" destId="{6370ECD6-17B0-4384-A3B7-A1ECCF011BC0}" srcOrd="1" destOrd="0" parTransId="{158311E6-B048-4177-BB26-149867CDA8A4}" sibTransId="{298FF10E-9052-465B-AB6F-D38B35B2F758}"/>
    <dgm:cxn modelId="{EA3F9F6D-C441-49EF-9970-A86C6A46D8EA}" srcId="{30558832-067E-479C-8C40-EC493F9D997F}" destId="{955FC7C8-640D-49D8-B5AC-FB2A803D257D}" srcOrd="0" destOrd="0" parTransId="{C1D0B252-E2D2-4BAE-AA55-4EE0307017D5}" sibTransId="{E6131849-B42C-4EBB-8A25-460558B4E1F0}"/>
    <dgm:cxn modelId="{76382071-B842-4FE0-B6BC-38B4BC946B5B}" type="presOf" srcId="{25711280-EC64-4948-9583-2F068F98B76E}" destId="{E678935D-870F-47B4-8F61-9CEC055B543A}" srcOrd="0" destOrd="0" presId="urn:microsoft.com/office/officeart/2005/8/layout/list1"/>
    <dgm:cxn modelId="{F322905A-6DA8-424C-9487-72AA6DFCFAA5}" type="presOf" srcId="{955FC7C8-640D-49D8-B5AC-FB2A803D257D}" destId="{DAB47D6C-78D2-44B2-8D3B-21FD910CDAEA}" srcOrd="0" destOrd="0" presId="urn:microsoft.com/office/officeart/2005/8/layout/list1"/>
    <dgm:cxn modelId="{28525296-74D0-4E42-8B3C-8993C6E48D80}" srcId="{30558832-067E-479C-8C40-EC493F9D997F}" destId="{B9DE5236-DAC2-44BA-9424-490E2022F84D}" srcOrd="4" destOrd="0" parTransId="{940E1B78-F188-42FE-B81D-2CE8581F9D81}" sibTransId="{81CB9D62-1C1D-41A9-BB70-D6D44A174266}"/>
    <dgm:cxn modelId="{4E243C9D-3EB9-41D3-B76A-F927B89ADA45}" type="presOf" srcId="{B9DE5236-DAC2-44BA-9424-490E2022F84D}" destId="{7A8AF31A-37CC-4AD2-9FED-9CBE1C62574F}" srcOrd="0" destOrd="0" presId="urn:microsoft.com/office/officeart/2005/8/layout/list1"/>
    <dgm:cxn modelId="{ACF419A1-DD3A-4880-B86A-533552D1C1DF}" type="presOf" srcId="{B9DE5236-DAC2-44BA-9424-490E2022F84D}" destId="{AF531982-0DA2-4B6E-AE0A-883E0E35AC26}" srcOrd="1" destOrd="0" presId="urn:microsoft.com/office/officeart/2005/8/layout/list1"/>
    <dgm:cxn modelId="{C623DCB3-9AF6-453D-A2C0-3003DB89AEDC}" srcId="{25711280-EC64-4948-9583-2F068F98B76E}" destId="{5E564E59-7864-458A-AD08-8F36B61CFC65}" srcOrd="0" destOrd="0" parTransId="{D1082C2E-92BD-4A93-98C7-EA1F068A4936}" sibTransId="{7A090C27-6296-438C-A2A2-981596842C69}"/>
    <dgm:cxn modelId="{83FCAAC7-82C2-4316-A2B7-E0955D38844D}" type="presOf" srcId="{E80CA17C-5262-49E5-8C8C-7B78A6EE44F5}" destId="{48D6DD27-0390-415A-88F0-7E99F1E4DAE5}" srcOrd="1" destOrd="0" presId="urn:microsoft.com/office/officeart/2005/8/layout/list1"/>
    <dgm:cxn modelId="{8A0087E2-2DD4-4E94-9D79-6FE1892E0AEC}" type="presOf" srcId="{955FC7C8-640D-49D8-B5AC-FB2A803D257D}" destId="{51871BE0-6A9B-442E-9699-4EDAD8465F2C}" srcOrd="1" destOrd="0" presId="urn:microsoft.com/office/officeart/2005/8/layout/list1"/>
    <dgm:cxn modelId="{F00B23E8-646E-4D20-80DA-F80AB6B16F31}" srcId="{30558832-067E-479C-8C40-EC493F9D997F}" destId="{E80CA17C-5262-49E5-8C8C-7B78A6EE44F5}" srcOrd="2" destOrd="0" parTransId="{77F25362-7A1E-426D-A9F2-00A57D2F0D18}" sibTransId="{3514A317-169A-4E81-B153-1214BEDC8C46}"/>
    <dgm:cxn modelId="{41DAB5FF-CF94-4E0B-9DF7-C7ADDCCA08DA}" type="presOf" srcId="{6370ECD6-17B0-4384-A3B7-A1ECCF011BC0}" destId="{415D939B-BC68-4CA8-BBA2-160997F887DA}" srcOrd="0" destOrd="1" presId="urn:microsoft.com/office/officeart/2005/8/layout/list1"/>
    <dgm:cxn modelId="{FF30573A-7939-4F86-99F6-5AE5B7748EA1}" type="presParOf" srcId="{10E004C0-4BDF-4308-A8FB-8565268CFB81}" destId="{471880AA-1DF3-4EF7-828A-96D2F83849CE}" srcOrd="0" destOrd="0" presId="urn:microsoft.com/office/officeart/2005/8/layout/list1"/>
    <dgm:cxn modelId="{83839682-C363-4121-B049-4BBA1D4F8905}" type="presParOf" srcId="{471880AA-1DF3-4EF7-828A-96D2F83849CE}" destId="{DAB47D6C-78D2-44B2-8D3B-21FD910CDAEA}" srcOrd="0" destOrd="0" presId="urn:microsoft.com/office/officeart/2005/8/layout/list1"/>
    <dgm:cxn modelId="{132AA382-3DC6-48E6-9535-DAC099E2D15F}" type="presParOf" srcId="{471880AA-1DF3-4EF7-828A-96D2F83849CE}" destId="{51871BE0-6A9B-442E-9699-4EDAD8465F2C}" srcOrd="1" destOrd="0" presId="urn:microsoft.com/office/officeart/2005/8/layout/list1"/>
    <dgm:cxn modelId="{62B4F86C-750F-44EC-919C-40BA4BDE7F3F}" type="presParOf" srcId="{10E004C0-4BDF-4308-A8FB-8565268CFB81}" destId="{5CD52A4A-4F99-4FB9-A41F-F8CC698FCAF1}" srcOrd="1" destOrd="0" presId="urn:microsoft.com/office/officeart/2005/8/layout/list1"/>
    <dgm:cxn modelId="{80B7B427-6D7A-4635-A9C2-980AE1370581}" type="presParOf" srcId="{10E004C0-4BDF-4308-A8FB-8565268CFB81}" destId="{DF88F52F-A56B-4038-8DDA-BED148FD0686}" srcOrd="2" destOrd="0" presId="urn:microsoft.com/office/officeart/2005/8/layout/list1"/>
    <dgm:cxn modelId="{E49223B3-FF8F-48D5-9DEA-597B119C8CEF}" type="presParOf" srcId="{10E004C0-4BDF-4308-A8FB-8565268CFB81}" destId="{0F93CFA1-4378-427D-AEAD-6FD2FB806FEC}" srcOrd="3" destOrd="0" presId="urn:microsoft.com/office/officeart/2005/8/layout/list1"/>
    <dgm:cxn modelId="{AC77B077-FA7F-46C6-94B0-CB3C0E910E49}" type="presParOf" srcId="{10E004C0-4BDF-4308-A8FB-8565268CFB81}" destId="{7076C653-131B-4FC9-A8BD-78761E98BFDC}" srcOrd="4" destOrd="0" presId="urn:microsoft.com/office/officeart/2005/8/layout/list1"/>
    <dgm:cxn modelId="{7B8ED893-6228-4162-A7FA-CD82ACB10FC6}" type="presParOf" srcId="{7076C653-131B-4FC9-A8BD-78761E98BFDC}" destId="{E678935D-870F-47B4-8F61-9CEC055B543A}" srcOrd="0" destOrd="0" presId="urn:microsoft.com/office/officeart/2005/8/layout/list1"/>
    <dgm:cxn modelId="{7B846A68-A8AC-4272-8961-ED38A574C120}" type="presParOf" srcId="{7076C653-131B-4FC9-A8BD-78761E98BFDC}" destId="{8CEA07B5-864F-456F-A54E-318A2B0AF136}" srcOrd="1" destOrd="0" presId="urn:microsoft.com/office/officeart/2005/8/layout/list1"/>
    <dgm:cxn modelId="{D7B51381-63A6-4855-8D46-1315071AD22B}" type="presParOf" srcId="{10E004C0-4BDF-4308-A8FB-8565268CFB81}" destId="{C5022602-BD2B-4D75-B7DF-7ED559E85958}" srcOrd="5" destOrd="0" presId="urn:microsoft.com/office/officeart/2005/8/layout/list1"/>
    <dgm:cxn modelId="{632F34D0-3E7A-43AE-A076-A00649A1043C}" type="presParOf" srcId="{10E004C0-4BDF-4308-A8FB-8565268CFB81}" destId="{415D939B-BC68-4CA8-BBA2-160997F887DA}" srcOrd="6" destOrd="0" presId="urn:microsoft.com/office/officeart/2005/8/layout/list1"/>
    <dgm:cxn modelId="{A76C6354-9A58-4FC3-8A37-0C0EC3344F62}" type="presParOf" srcId="{10E004C0-4BDF-4308-A8FB-8565268CFB81}" destId="{CFFC61F3-69AB-4429-8CE4-6BD595BBE3B9}" srcOrd="7" destOrd="0" presId="urn:microsoft.com/office/officeart/2005/8/layout/list1"/>
    <dgm:cxn modelId="{C65C7ACB-6966-4471-897E-401D106D8CA2}" type="presParOf" srcId="{10E004C0-4BDF-4308-A8FB-8565268CFB81}" destId="{DC1C035C-8E34-4DD7-A96F-BEC66DDB9621}" srcOrd="8" destOrd="0" presId="urn:microsoft.com/office/officeart/2005/8/layout/list1"/>
    <dgm:cxn modelId="{2557842C-9DC6-4C53-91DC-4E200EDBA121}" type="presParOf" srcId="{DC1C035C-8E34-4DD7-A96F-BEC66DDB9621}" destId="{DC1C31F1-24DB-4D27-995F-295D6479F6E3}" srcOrd="0" destOrd="0" presId="urn:microsoft.com/office/officeart/2005/8/layout/list1"/>
    <dgm:cxn modelId="{24DEA119-51BD-4576-B069-0C79DE3CA165}" type="presParOf" srcId="{DC1C035C-8E34-4DD7-A96F-BEC66DDB9621}" destId="{48D6DD27-0390-415A-88F0-7E99F1E4DAE5}" srcOrd="1" destOrd="0" presId="urn:microsoft.com/office/officeart/2005/8/layout/list1"/>
    <dgm:cxn modelId="{486C5496-0DBC-4F1C-B95B-D0CB543815B9}" type="presParOf" srcId="{10E004C0-4BDF-4308-A8FB-8565268CFB81}" destId="{EA6BF755-A11D-4BEB-ACD9-8CD13ABF2DE6}" srcOrd="9" destOrd="0" presId="urn:microsoft.com/office/officeart/2005/8/layout/list1"/>
    <dgm:cxn modelId="{78FF229C-EF1E-496C-BBA5-1542302DC50D}" type="presParOf" srcId="{10E004C0-4BDF-4308-A8FB-8565268CFB81}" destId="{305D4596-A7F3-4402-B968-5AE207764B7D}" srcOrd="10" destOrd="0" presId="urn:microsoft.com/office/officeart/2005/8/layout/list1"/>
    <dgm:cxn modelId="{B2EA5CEA-4B6F-40A1-8C6B-78D3F80DBFFC}" type="presParOf" srcId="{10E004C0-4BDF-4308-A8FB-8565268CFB81}" destId="{C130E0B8-8F0D-4678-A822-612B0AB29A10}" srcOrd="11" destOrd="0" presId="urn:microsoft.com/office/officeart/2005/8/layout/list1"/>
    <dgm:cxn modelId="{8C117BE5-C602-46C7-81EE-479BCCEB15F9}" type="presParOf" srcId="{10E004C0-4BDF-4308-A8FB-8565268CFB81}" destId="{E5D89180-B0B0-4CF7-8405-A9B41A924D0F}" srcOrd="12" destOrd="0" presId="urn:microsoft.com/office/officeart/2005/8/layout/list1"/>
    <dgm:cxn modelId="{F0A77AA8-888A-4BDA-A1AF-4528F89F0A36}" type="presParOf" srcId="{E5D89180-B0B0-4CF7-8405-A9B41A924D0F}" destId="{9F5DB765-4A03-473D-B96C-44B953789808}" srcOrd="0" destOrd="0" presId="urn:microsoft.com/office/officeart/2005/8/layout/list1"/>
    <dgm:cxn modelId="{C56837DF-F842-46F6-BE89-ABDABD6FA1B4}" type="presParOf" srcId="{E5D89180-B0B0-4CF7-8405-A9B41A924D0F}" destId="{A59565D9-79F8-4232-8778-58F787769E26}" srcOrd="1" destOrd="0" presId="urn:microsoft.com/office/officeart/2005/8/layout/list1"/>
    <dgm:cxn modelId="{C54E6E38-3D22-47E9-AE54-96F796DB5D0E}" type="presParOf" srcId="{10E004C0-4BDF-4308-A8FB-8565268CFB81}" destId="{2D2CE94F-6C43-44D8-8B6F-7F6E233844B9}" srcOrd="13" destOrd="0" presId="urn:microsoft.com/office/officeart/2005/8/layout/list1"/>
    <dgm:cxn modelId="{1C749514-123C-42BF-B17D-9ED00D1B685E}" type="presParOf" srcId="{10E004C0-4BDF-4308-A8FB-8565268CFB81}" destId="{05130382-017A-450C-B0E1-79FCCE92939B}" srcOrd="14" destOrd="0" presId="urn:microsoft.com/office/officeart/2005/8/layout/list1"/>
    <dgm:cxn modelId="{EA6AA8F1-A2B8-4FD3-B84E-AE3062042022}" type="presParOf" srcId="{10E004C0-4BDF-4308-A8FB-8565268CFB81}" destId="{ACC94CEF-7D9C-404C-8553-23C5E68D73AC}" srcOrd="15" destOrd="0" presId="urn:microsoft.com/office/officeart/2005/8/layout/list1"/>
    <dgm:cxn modelId="{32D7618D-94D3-4E37-ADD4-05AA79F4D403}" type="presParOf" srcId="{10E004C0-4BDF-4308-A8FB-8565268CFB81}" destId="{C5F7F71B-D0C8-40B9-85BD-B57A7C4218F4}" srcOrd="16" destOrd="0" presId="urn:microsoft.com/office/officeart/2005/8/layout/list1"/>
    <dgm:cxn modelId="{9C6155C8-280F-4E71-9B25-597A64FD2606}" type="presParOf" srcId="{C5F7F71B-D0C8-40B9-85BD-B57A7C4218F4}" destId="{7A8AF31A-37CC-4AD2-9FED-9CBE1C62574F}" srcOrd="0" destOrd="0" presId="urn:microsoft.com/office/officeart/2005/8/layout/list1"/>
    <dgm:cxn modelId="{C4DE1994-8B08-4D65-AFD1-843923BE5D4A}" type="presParOf" srcId="{C5F7F71B-D0C8-40B9-85BD-B57A7C4218F4}" destId="{AF531982-0DA2-4B6E-AE0A-883E0E35AC26}" srcOrd="1" destOrd="0" presId="urn:microsoft.com/office/officeart/2005/8/layout/list1"/>
    <dgm:cxn modelId="{46E48C28-2351-4AB5-81F2-9CEEC1916C2B}" type="presParOf" srcId="{10E004C0-4BDF-4308-A8FB-8565268CFB81}" destId="{83CC907E-CDD8-47FD-BEF9-A7DEF1A5FC1B}" srcOrd="17" destOrd="0" presId="urn:microsoft.com/office/officeart/2005/8/layout/list1"/>
    <dgm:cxn modelId="{6CD24160-E568-4925-A2D4-4CA6A24E4436}" type="presParOf" srcId="{10E004C0-4BDF-4308-A8FB-8565268CFB81}" destId="{D197BD6F-08A2-4F89-8415-26B602901C3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8F52F-A56B-4038-8DDA-BED148FD0686}">
      <dsp:nvSpPr>
        <dsp:cNvPr id="0" name=""/>
        <dsp:cNvSpPr/>
      </dsp:nvSpPr>
      <dsp:spPr>
        <a:xfrm>
          <a:off x="0" y="468766"/>
          <a:ext cx="10261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871BE0-6A9B-442E-9699-4EDAD8465F2C}">
      <dsp:nvSpPr>
        <dsp:cNvPr id="0" name=""/>
        <dsp:cNvSpPr/>
      </dsp:nvSpPr>
      <dsp:spPr>
        <a:xfrm>
          <a:off x="513080" y="232606"/>
          <a:ext cx="718312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505" tIns="0" rIns="27150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Uchazeč bude přijat na školu s nejvyšší prioritou</a:t>
          </a:r>
          <a:endParaRPr lang="en-US" sz="1600" kern="1200"/>
        </a:p>
      </dsp:txBody>
      <dsp:txXfrm>
        <a:off x="536137" y="255663"/>
        <a:ext cx="7137006" cy="426206"/>
      </dsp:txXfrm>
    </dsp:sp>
    <dsp:sp modelId="{415D939B-BC68-4CA8-BBA2-160997F887DA}">
      <dsp:nvSpPr>
        <dsp:cNvPr id="0" name=""/>
        <dsp:cNvSpPr/>
      </dsp:nvSpPr>
      <dsp:spPr>
        <a:xfrm>
          <a:off x="0" y="1194526"/>
          <a:ext cx="10261599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6414" tIns="333248" rIns="79641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nesmí potom nastoupit na žádnou jinou školu v rámci 1. kola PZ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musí se zúčastnit 2. kola PZ</a:t>
          </a:r>
          <a:endParaRPr lang="en-US" sz="1600" kern="1200" dirty="0"/>
        </a:p>
      </dsp:txBody>
      <dsp:txXfrm>
        <a:off x="0" y="1194526"/>
        <a:ext cx="10261599" cy="907200"/>
      </dsp:txXfrm>
    </dsp:sp>
    <dsp:sp modelId="{8CEA07B5-864F-456F-A54E-318A2B0AF136}">
      <dsp:nvSpPr>
        <dsp:cNvPr id="0" name=""/>
        <dsp:cNvSpPr/>
      </dsp:nvSpPr>
      <dsp:spPr>
        <a:xfrm>
          <a:off x="513080" y="958366"/>
          <a:ext cx="7183120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505" tIns="0" rIns="27150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Uchazeč má možnost se přijetí vzdát</a:t>
          </a:r>
          <a:endParaRPr lang="en-US" sz="1600" kern="1200"/>
        </a:p>
      </dsp:txBody>
      <dsp:txXfrm>
        <a:off x="536137" y="981423"/>
        <a:ext cx="7137006" cy="426206"/>
      </dsp:txXfrm>
    </dsp:sp>
    <dsp:sp modelId="{305D4596-A7F3-4402-B968-5AE207764B7D}">
      <dsp:nvSpPr>
        <dsp:cNvPr id="0" name=""/>
        <dsp:cNvSpPr/>
      </dsp:nvSpPr>
      <dsp:spPr>
        <a:xfrm>
          <a:off x="0" y="2424286"/>
          <a:ext cx="10261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6DD27-0390-415A-88F0-7E99F1E4DAE5}">
      <dsp:nvSpPr>
        <dsp:cNvPr id="0" name=""/>
        <dsp:cNvSpPr/>
      </dsp:nvSpPr>
      <dsp:spPr>
        <a:xfrm>
          <a:off x="513080" y="2188126"/>
          <a:ext cx="7183120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505" tIns="0" rIns="27150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Neexistuje přijetí autoremedurou</a:t>
          </a:r>
          <a:endParaRPr lang="en-US" sz="1600" kern="1200"/>
        </a:p>
      </dsp:txBody>
      <dsp:txXfrm>
        <a:off x="536137" y="2211183"/>
        <a:ext cx="7137006" cy="426206"/>
      </dsp:txXfrm>
    </dsp:sp>
    <dsp:sp modelId="{05130382-017A-450C-B0E1-79FCCE92939B}">
      <dsp:nvSpPr>
        <dsp:cNvPr id="0" name=""/>
        <dsp:cNvSpPr/>
      </dsp:nvSpPr>
      <dsp:spPr>
        <a:xfrm>
          <a:off x="0" y="3150046"/>
          <a:ext cx="10261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9565D9-79F8-4232-8778-58F787769E26}">
      <dsp:nvSpPr>
        <dsp:cNvPr id="0" name=""/>
        <dsp:cNvSpPr/>
      </dsp:nvSpPr>
      <dsp:spPr>
        <a:xfrm>
          <a:off x="513080" y="2913886"/>
          <a:ext cx="718312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505" tIns="0" rIns="27150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Podání odvolání proti nepřijetí nemá smysl (škola nemůže obsadit volné místo neúspěšným uchazečem z 1. kola a musí vyhlásit 2. kolo PZ)</a:t>
          </a:r>
          <a:endParaRPr lang="en-US" sz="1600" kern="1200" dirty="0"/>
        </a:p>
      </dsp:txBody>
      <dsp:txXfrm>
        <a:off x="536137" y="2936943"/>
        <a:ext cx="7137006" cy="426206"/>
      </dsp:txXfrm>
    </dsp:sp>
    <dsp:sp modelId="{D197BD6F-08A2-4F89-8415-26B602901C38}">
      <dsp:nvSpPr>
        <dsp:cNvPr id="0" name=""/>
        <dsp:cNvSpPr/>
      </dsp:nvSpPr>
      <dsp:spPr>
        <a:xfrm>
          <a:off x="0" y="3875807"/>
          <a:ext cx="10261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531982-0DA2-4B6E-AE0A-883E0E35AC26}">
      <dsp:nvSpPr>
        <dsp:cNvPr id="0" name=""/>
        <dsp:cNvSpPr/>
      </dsp:nvSpPr>
      <dsp:spPr>
        <a:xfrm>
          <a:off x="513080" y="3659366"/>
          <a:ext cx="7183120" cy="47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505" tIns="0" rIns="27150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hlinkClick xmlns:r="http://schemas.openxmlformats.org/officeDocument/2006/relationships" r:id="rId1"/>
            </a:rPr>
            <a:t>https://</a:t>
          </a:r>
          <a:r>
            <a:rPr lang="cs-CZ" sz="1600" kern="1200" dirty="0" err="1">
              <a:hlinkClick xmlns:r="http://schemas.openxmlformats.org/officeDocument/2006/relationships" r:id="rId1"/>
            </a:rPr>
            <a:t>www.youtube.com</a:t>
          </a:r>
          <a:r>
            <a:rPr lang="cs-CZ" sz="1600" kern="1200" dirty="0">
              <a:hlinkClick xmlns:r="http://schemas.openxmlformats.org/officeDocument/2006/relationships" r:id="rId1"/>
            </a:rPr>
            <a:t>/</a:t>
          </a:r>
          <a:r>
            <a:rPr lang="cs-CZ" sz="1600" kern="1200" dirty="0" err="1">
              <a:hlinkClick xmlns:r="http://schemas.openxmlformats.org/officeDocument/2006/relationships" r:id="rId1"/>
            </a:rPr>
            <a:t>watch?v</a:t>
          </a:r>
          <a:r>
            <a:rPr lang="cs-CZ" sz="1600" kern="1200" dirty="0">
              <a:hlinkClick xmlns:r="http://schemas.openxmlformats.org/officeDocument/2006/relationships" r:id="rId1"/>
            </a:rPr>
            <a:t>=</a:t>
          </a:r>
          <a:r>
            <a:rPr lang="cs-CZ" sz="1600" kern="1200" dirty="0" err="1">
              <a:hlinkClick xmlns:r="http://schemas.openxmlformats.org/officeDocument/2006/relationships" r:id="rId1"/>
            </a:rPr>
            <a:t>RkZKwARYC1c&amp;t</a:t>
          </a:r>
          <a:r>
            <a:rPr lang="cs-CZ" sz="1600" kern="1200" dirty="0">
              <a:hlinkClick xmlns:r="http://schemas.openxmlformats.org/officeDocument/2006/relationships" r:id="rId1"/>
            </a:rPr>
            <a:t>=</a:t>
          </a:r>
          <a:r>
            <a:rPr lang="cs-CZ" sz="1600" kern="1200" dirty="0" err="1">
              <a:hlinkClick xmlns:r="http://schemas.openxmlformats.org/officeDocument/2006/relationships" r:id="rId1"/>
            </a:rPr>
            <a:t>25s</a:t>
          </a:r>
          <a:endParaRPr lang="cs-CZ" sz="1600" kern="1200" dirty="0"/>
        </a:p>
      </dsp:txBody>
      <dsp:txXfrm>
        <a:off x="536137" y="3682423"/>
        <a:ext cx="7137006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4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97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30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62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154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347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949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8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3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67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90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6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4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5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8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7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14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X9ltVUhjZ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AFDCE-3BBF-4ACE-EB86-2F9B7A271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127" y="806357"/>
            <a:ext cx="3901907" cy="4292116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br>
              <a:rPr lang="en-US" sz="1300" dirty="0"/>
            </a:br>
            <a:r>
              <a:rPr lang="en-US" sz="4400" dirty="0" err="1"/>
              <a:t>Přijímací</a:t>
            </a:r>
            <a:r>
              <a:rPr lang="en-US" sz="4400" dirty="0"/>
              <a:t> </a:t>
            </a:r>
            <a:r>
              <a:rPr lang="en-US" sz="4400" dirty="0" err="1"/>
              <a:t>řízení</a:t>
            </a:r>
            <a:r>
              <a:rPr lang="en-US" sz="4400" dirty="0"/>
              <a:t> pro </a:t>
            </a:r>
            <a:r>
              <a:rPr lang="en-US" sz="4400" dirty="0" err="1"/>
              <a:t>školní</a:t>
            </a:r>
            <a:r>
              <a:rPr lang="en-US" sz="4400" dirty="0"/>
              <a:t> </a:t>
            </a:r>
            <a:r>
              <a:rPr lang="en-US" sz="4400" dirty="0" err="1"/>
              <a:t>rok</a:t>
            </a:r>
            <a:r>
              <a:rPr lang="en-US" sz="4400" dirty="0"/>
              <a:t> 202</a:t>
            </a:r>
            <a:r>
              <a:rPr lang="cs-CZ" sz="4400" dirty="0"/>
              <a:t>6</a:t>
            </a:r>
            <a:r>
              <a:rPr lang="en-US" sz="4400" dirty="0"/>
              <a:t>/202</a:t>
            </a:r>
            <a:r>
              <a:rPr lang="cs-CZ" sz="4400" dirty="0"/>
              <a:t>7</a:t>
            </a:r>
            <a:endParaRPr lang="en-US" sz="4400" dirty="0"/>
          </a:p>
        </p:txBody>
      </p:sp>
      <p:pic>
        <p:nvPicPr>
          <p:cNvPr id="7" name="Obrázek 6" descr="Obsah obrázku Písmo, klipart, symbol, logo&#10;&#10;Popis byl vytvořen automaticky">
            <a:extLst>
              <a:ext uri="{FF2B5EF4-FFF2-40B4-BE49-F238E27FC236}">
                <a16:creationId xmlns:a16="http://schemas.microsoft.com/office/drawing/2014/main" id="{0CFE5E59-0D67-749C-B534-157297B72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520" y="970949"/>
            <a:ext cx="4681358" cy="45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2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44B59-217B-304A-03C9-2C7829225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29" y="1289303"/>
            <a:ext cx="9638443" cy="4695225"/>
          </a:xfrm>
          <a:ln>
            <a:noFill/>
          </a:ln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Jednotná přijímací zkouška 2026 – CERMAT</a:t>
            </a:r>
            <a:br>
              <a:rPr lang="cs-CZ" sz="3200" dirty="0">
                <a:solidFill>
                  <a:schemeClr val="tx1"/>
                </a:solidFill>
              </a:rPr>
            </a:br>
            <a:br>
              <a:rPr lang="cs-CZ" sz="3200" dirty="0">
                <a:solidFill>
                  <a:schemeClr val="tx1"/>
                </a:solidFill>
              </a:rPr>
            </a:br>
            <a:br>
              <a:rPr lang="cs-CZ" sz="32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počet přihlášek - 3</a:t>
            </a:r>
            <a:br>
              <a:rPr lang="cs-CZ" sz="3200" dirty="0">
                <a:solidFill>
                  <a:schemeClr val="tx1"/>
                </a:solidFill>
              </a:rPr>
            </a:br>
            <a:br>
              <a:rPr lang="cs-CZ" sz="32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 pořadí škol na přihlášce je závazné</a:t>
            </a:r>
            <a:br>
              <a:rPr lang="cs-CZ" sz="3200" dirty="0">
                <a:solidFill>
                  <a:schemeClr val="tx1"/>
                </a:solidFill>
              </a:rPr>
            </a:br>
            <a:br>
              <a:rPr lang="cs-CZ" sz="32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 místo konání zkoušek určuje CERMAT</a:t>
            </a:r>
            <a:br>
              <a:rPr lang="cs-CZ" sz="2000" dirty="0"/>
            </a:br>
            <a:br>
              <a:rPr lang="cs-CZ" sz="2000" dirty="0"/>
            </a:br>
            <a:endParaRPr lang="cs-CZ" sz="2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EA7F35-B8E1-5677-7FD7-DA1C3BC47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2729" y="5499895"/>
            <a:ext cx="9638443" cy="484633"/>
          </a:xfrm>
        </p:spPr>
        <p:txBody>
          <a:bodyPr>
            <a:normAutofit/>
          </a:bodyPr>
          <a:lstStyle/>
          <a:p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99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AFE1D-9A0E-8005-07E3-2CEAC9369E7A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ellipse">
            <a:avLst/>
          </a:prstGeom>
        </p:spPr>
        <p:txBody>
          <a:bodyPr vert="horz" lIns="274320" tIns="182880" rIns="274320" bIns="182880" rtlCol="0" anchorCtr="1">
            <a:normAutofit/>
          </a:bodyPr>
          <a:lstStyle/>
          <a:p>
            <a:r>
              <a:rPr lang="en-US" dirty="0"/>
              <a:t>VOLBA ŠKOLY</a:t>
            </a:r>
          </a:p>
        </p:txBody>
      </p:sp>
      <p:graphicFrame>
        <p:nvGraphicFramePr>
          <p:cNvPr id="14" name="Zástupný obsah 2">
            <a:extLst>
              <a:ext uri="{FF2B5EF4-FFF2-40B4-BE49-F238E27FC236}">
                <a16:creationId xmlns:a16="http://schemas.microsoft.com/office/drawing/2014/main" id="{25360222-842E-957F-B4A2-20EE9FADB2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640294"/>
              </p:ext>
            </p:extLst>
          </p:nvPr>
        </p:nvGraphicFramePr>
        <p:xfrm>
          <a:off x="965200" y="1846054"/>
          <a:ext cx="10261600" cy="4511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444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44FB71-F55D-9329-8BF4-50688B79A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1136" y="467418"/>
            <a:ext cx="7729728" cy="1188720"/>
          </a:xfrm>
          <a:prstGeom prst="ellipse">
            <a:avLst/>
          </a:prstGeom>
          <a:solidFill>
            <a:srgbClr val="FFFFFF"/>
          </a:solidFill>
        </p:spPr>
        <p:txBody>
          <a:bodyPr vert="horz" lIns="182880" tIns="182880" rIns="182880" bIns="182880" rtlCol="0" anchor="ctr">
            <a:normAutofit fontScale="90000"/>
          </a:bodyPr>
          <a:lstStyle/>
          <a:p>
            <a:r>
              <a:rPr lang="en-US" sz="36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Podání přihlášky</a:t>
            </a:r>
            <a:br>
              <a:rPr lang="en-US" sz="11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br>
              <a:rPr lang="en-US" sz="11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endParaRPr lang="en-US" sz="1100" kern="1200" cap="all" spc="200" baseline="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7145A23-7BB1-CAA8-7C65-73FBC91F6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5844" y="1656138"/>
            <a:ext cx="8779512" cy="4238847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1600" b="1" dirty="0">
                <a:solidFill>
                  <a:srgbClr val="404040"/>
                </a:solidFill>
              </a:rPr>
              <a:t>1. </a:t>
            </a:r>
            <a:r>
              <a:rPr lang="en-US" sz="1600" b="1" dirty="0" err="1">
                <a:solidFill>
                  <a:srgbClr val="404040"/>
                </a:solidFill>
              </a:rPr>
              <a:t>Elektronicky</a:t>
            </a:r>
            <a:r>
              <a:rPr lang="en-US" sz="1600" b="1" dirty="0">
                <a:solidFill>
                  <a:srgbClr val="404040"/>
                </a:solidFill>
              </a:rPr>
              <a:t> </a:t>
            </a:r>
            <a:r>
              <a:rPr lang="en-US" sz="1600" dirty="0">
                <a:solidFill>
                  <a:srgbClr val="404040"/>
                </a:solidFill>
              </a:rPr>
              <a:t>– </a:t>
            </a:r>
            <a:r>
              <a:rPr lang="en-US" sz="1600" dirty="0" err="1">
                <a:solidFill>
                  <a:srgbClr val="404040"/>
                </a:solidFill>
              </a:rPr>
              <a:t>prostřednictvím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systému</a:t>
            </a:r>
            <a:endParaRPr lang="en-US" sz="1600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1600" dirty="0">
                <a:solidFill>
                  <a:srgbClr val="404040"/>
                </a:solidFill>
              </a:rPr>
              <a:t>	- </a:t>
            </a:r>
            <a:r>
              <a:rPr lang="en-US" sz="1600" dirty="0" err="1">
                <a:solidFill>
                  <a:srgbClr val="404040"/>
                </a:solidFill>
              </a:rPr>
              <a:t>přihlášení</a:t>
            </a:r>
            <a:r>
              <a:rPr lang="en-US" sz="1600" dirty="0">
                <a:solidFill>
                  <a:srgbClr val="404040"/>
                </a:solidFill>
              </a:rPr>
              <a:t> do </a:t>
            </a:r>
            <a:r>
              <a:rPr lang="en-US" sz="1600" dirty="0" err="1">
                <a:solidFill>
                  <a:srgbClr val="404040"/>
                </a:solidFill>
              </a:rPr>
              <a:t>systému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prostřednictvím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ověřené</a:t>
            </a:r>
            <a:r>
              <a:rPr lang="en-US" sz="1600" dirty="0">
                <a:solidFill>
                  <a:srgbClr val="404040"/>
                </a:solidFill>
              </a:rPr>
              <a:t> identity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solidFill>
                  <a:srgbClr val="404040"/>
                </a:solidFill>
              </a:rPr>
              <a:t>	- </a:t>
            </a:r>
            <a:r>
              <a:rPr lang="en-US" sz="1600" dirty="0" err="1">
                <a:solidFill>
                  <a:srgbClr val="404040"/>
                </a:solidFill>
              </a:rPr>
              <a:t>veškerá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další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komunikace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probíhá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také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elektronicky</a:t>
            </a:r>
            <a:r>
              <a:rPr lang="en-US" sz="1600" dirty="0">
                <a:solidFill>
                  <a:srgbClr val="404040"/>
                </a:solidFill>
              </a:rPr>
              <a:t> (</a:t>
            </a:r>
            <a:r>
              <a:rPr lang="en-US" sz="1600" dirty="0" err="1">
                <a:solidFill>
                  <a:srgbClr val="404040"/>
                </a:solidFill>
              </a:rPr>
              <a:t>pozvánka</a:t>
            </a:r>
            <a:r>
              <a:rPr lang="en-US" sz="1600" dirty="0">
                <a:solidFill>
                  <a:srgbClr val="404040"/>
                </a:solidFill>
              </a:rPr>
              <a:t>)</a:t>
            </a:r>
            <a:endParaRPr lang="cs-CZ" sz="1600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endParaRPr lang="cs-CZ" sz="1600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r>
              <a:rPr lang="cs-CZ" sz="1600" dirty="0">
                <a:hlinkClick r:id="rId2"/>
              </a:rPr>
              <a:t>https://</a:t>
            </a:r>
            <a:r>
              <a:rPr lang="cs-CZ" sz="1600" dirty="0" err="1">
                <a:hlinkClick r:id="rId2"/>
              </a:rPr>
              <a:t>www.youtube.com</a:t>
            </a:r>
            <a:r>
              <a:rPr lang="cs-CZ" sz="1600" dirty="0">
                <a:hlinkClick r:id="rId2"/>
              </a:rPr>
              <a:t>/</a:t>
            </a:r>
            <a:r>
              <a:rPr lang="cs-CZ" sz="1600" dirty="0" err="1">
                <a:hlinkClick r:id="rId2"/>
              </a:rPr>
              <a:t>watch?v</a:t>
            </a:r>
            <a:r>
              <a:rPr lang="cs-CZ" sz="1600" dirty="0">
                <a:hlinkClick r:id="rId2"/>
              </a:rPr>
              <a:t>=</a:t>
            </a:r>
            <a:r>
              <a:rPr lang="cs-CZ" sz="1600" dirty="0" err="1">
                <a:hlinkClick r:id="rId2"/>
              </a:rPr>
              <a:t>XX9ltVUhjZM</a:t>
            </a:r>
            <a:endParaRPr lang="cs-CZ" sz="1600" dirty="0"/>
          </a:p>
          <a:p>
            <a:pPr algn="l">
              <a:lnSpc>
                <a:spcPct val="90000"/>
              </a:lnSpc>
            </a:pPr>
            <a:endParaRPr lang="en-US" sz="1600" dirty="0">
              <a:solidFill>
                <a:srgbClr val="404040"/>
              </a:solidFill>
            </a:endParaRP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r>
              <a:rPr lang="cs-CZ" sz="1600" b="1" dirty="0">
                <a:solidFill>
                  <a:srgbClr val="404040"/>
                </a:solidFill>
              </a:rPr>
              <a:t>2</a:t>
            </a:r>
            <a:r>
              <a:rPr lang="en-US" sz="1600" b="1" dirty="0">
                <a:solidFill>
                  <a:srgbClr val="404040"/>
                </a:solidFill>
              </a:rPr>
              <a:t>. </a:t>
            </a:r>
            <a:r>
              <a:rPr lang="en-US" sz="1600" b="1" dirty="0" err="1">
                <a:solidFill>
                  <a:srgbClr val="404040"/>
                </a:solidFill>
              </a:rPr>
              <a:t>Tiskopisem</a:t>
            </a:r>
            <a:endParaRPr lang="en-US" sz="1600" b="1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1600" dirty="0">
                <a:solidFill>
                  <a:srgbClr val="404040"/>
                </a:solidFill>
              </a:rPr>
              <a:t>	- </a:t>
            </a:r>
            <a:r>
              <a:rPr lang="en-US" sz="1600" dirty="0" err="1">
                <a:solidFill>
                  <a:srgbClr val="404040"/>
                </a:solidFill>
              </a:rPr>
              <a:t>poštou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nebo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osobně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na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podatelně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školy</a:t>
            </a:r>
            <a:r>
              <a:rPr lang="en-US" sz="1600" dirty="0">
                <a:solidFill>
                  <a:srgbClr val="404040"/>
                </a:solidFill>
              </a:rPr>
              <a:t> – do </a:t>
            </a:r>
            <a:r>
              <a:rPr lang="en-US" sz="1600" dirty="0" err="1">
                <a:solidFill>
                  <a:srgbClr val="404040"/>
                </a:solidFill>
              </a:rPr>
              <a:t>každé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školy</a:t>
            </a:r>
            <a:endParaRPr lang="en-US" sz="1600" dirty="0">
              <a:solidFill>
                <a:srgbClr val="404040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1600" dirty="0">
                <a:solidFill>
                  <a:srgbClr val="404040"/>
                </a:solidFill>
              </a:rPr>
              <a:t>	- </a:t>
            </a:r>
            <a:r>
              <a:rPr lang="en-US" sz="1600" dirty="0" err="1">
                <a:solidFill>
                  <a:srgbClr val="404040"/>
                </a:solidFill>
              </a:rPr>
              <a:t>pozvánka</a:t>
            </a:r>
            <a:r>
              <a:rPr lang="en-US" sz="1600" dirty="0">
                <a:solidFill>
                  <a:srgbClr val="404040"/>
                </a:solidFill>
              </a:rPr>
              <a:t> </a:t>
            </a:r>
            <a:r>
              <a:rPr lang="en-US" sz="1600" dirty="0" err="1">
                <a:solidFill>
                  <a:srgbClr val="404040"/>
                </a:solidFill>
              </a:rPr>
              <a:t>dopisem</a:t>
            </a:r>
            <a:endParaRPr lang="en-US" sz="16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82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A1525F-AA32-63FB-52ED-1E0608BB8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789" y="1384686"/>
            <a:ext cx="8779512" cy="2879256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cs-CZ" sz="2800" dirty="0">
                <a:solidFill>
                  <a:srgbClr val="404040"/>
                </a:solidFill>
              </a:rPr>
              <a:t>TERMÍNY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dirty="0">
                <a:solidFill>
                  <a:srgbClr val="404040"/>
                </a:solidFill>
              </a:rPr>
              <a:t>Podání přihlášek - 1. – 20. 2. 2026</a:t>
            </a:r>
          </a:p>
          <a:p>
            <a:pPr>
              <a:lnSpc>
                <a:spcPct val="90000"/>
              </a:lnSpc>
            </a:pPr>
            <a:endParaRPr lang="cs-CZ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dirty="0">
                <a:solidFill>
                  <a:srgbClr val="404040"/>
                </a:solidFill>
              </a:rPr>
              <a:t>JPZ - čtyřletý obor – 10. a 13. 4. 2026</a:t>
            </a:r>
            <a:r>
              <a:rPr lang="cs-CZ" sz="1800" i="0" dirty="0">
                <a:solidFill>
                  <a:srgbClr val="404040"/>
                </a:solidFill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dirty="0">
                <a:solidFill>
                  <a:srgbClr val="404040"/>
                </a:solidFill>
              </a:rPr>
              <a:t>      </a:t>
            </a:r>
            <a:r>
              <a:rPr lang="cs-CZ" sz="1800" i="0" dirty="0">
                <a:solidFill>
                  <a:srgbClr val="404040"/>
                </a:solidFill>
              </a:rPr>
              <a:t>- osmiletý obor – 14. a 15. 4. 2026</a:t>
            </a:r>
          </a:p>
          <a:p>
            <a:pPr marL="0" indent="0">
              <a:lnSpc>
                <a:spcPct val="90000"/>
              </a:lnSpc>
              <a:buNone/>
            </a:pPr>
            <a:endParaRPr lang="cs-CZ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1800" i="0" dirty="0">
                <a:solidFill>
                  <a:srgbClr val="404040"/>
                </a:solidFill>
              </a:rPr>
              <a:t>Rozesílání pozvánek – nejpozději 14 dnů před konáním zkoušky</a:t>
            </a:r>
            <a:endParaRPr lang="cs-CZ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1800" i="0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1800" i="0" dirty="0">
                <a:solidFill>
                  <a:srgbClr val="404040"/>
                </a:solidFill>
              </a:rPr>
              <a:t>Vyjádření se k podkladům pro vydání rozhodnutí</a:t>
            </a:r>
          </a:p>
          <a:p>
            <a:pPr marL="0" indent="0">
              <a:lnSpc>
                <a:spcPct val="90000"/>
              </a:lnSpc>
              <a:buNone/>
            </a:pPr>
            <a:endParaRPr lang="cs-CZ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1800" i="0" dirty="0">
                <a:solidFill>
                  <a:srgbClr val="404040"/>
                </a:solidFill>
              </a:rPr>
              <a:t>Zveřejnění výsledků – 15. 5. 2026</a:t>
            </a:r>
          </a:p>
        </p:txBody>
      </p:sp>
    </p:spTree>
    <p:extLst>
      <p:ext uri="{BB962C8B-B14F-4D97-AF65-F5344CB8AC3E}">
        <p14:creationId xmlns:p14="http://schemas.microsoft.com/office/powerpoint/2010/main" val="4077648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70ADC7-CB3C-0CB7-F4A8-E7A51737A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 dirty="0" err="1">
                <a:solidFill>
                  <a:srgbClr val="FFFFFF"/>
                </a:solidFill>
              </a:rPr>
              <a:t>dopl</a:t>
            </a:r>
            <a:r>
              <a:rPr lang="cs-CZ" sz="2800" dirty="0">
                <a:solidFill>
                  <a:srgbClr val="FFFFFF"/>
                </a:solidFill>
              </a:rPr>
              <a:t>ň</a:t>
            </a:r>
            <a:r>
              <a:rPr lang="en-US" sz="2800" dirty="0" err="1">
                <a:solidFill>
                  <a:srgbClr val="FFFFFF"/>
                </a:solidFill>
              </a:rPr>
              <a:t>ující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informace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A15D92-2CBF-3797-E270-1C77B2503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1345" y="1283546"/>
            <a:ext cx="6299199" cy="39140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dirty="0" err="1">
                <a:solidFill>
                  <a:srgbClr val="404040"/>
                </a:solidFill>
              </a:rPr>
              <a:t>Školní</a:t>
            </a:r>
            <a:r>
              <a:rPr lang="en-US" dirty="0">
                <a:solidFill>
                  <a:srgbClr val="404040"/>
                </a:solidFill>
              </a:rPr>
              <a:t> PZ </a:t>
            </a:r>
            <a:r>
              <a:rPr lang="en-US" dirty="0" err="1">
                <a:solidFill>
                  <a:srgbClr val="404040"/>
                </a:solidFill>
              </a:rPr>
              <a:t>nepořádáme</a:t>
            </a:r>
            <a:endParaRPr lang="en-US" dirty="0">
              <a:solidFill>
                <a:srgbClr val="404040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  <a:p>
            <a:pPr algn="l"/>
            <a:r>
              <a:rPr lang="en-US" dirty="0" err="1">
                <a:solidFill>
                  <a:srgbClr val="404040"/>
                </a:solidFill>
              </a:rPr>
              <a:t>Potvrzení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lékaře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nepožadujeme</a:t>
            </a:r>
            <a:endParaRPr lang="en-US" dirty="0">
              <a:solidFill>
                <a:srgbClr val="404040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  <a:p>
            <a:pPr algn="l"/>
            <a:r>
              <a:rPr lang="en-US" dirty="0" err="1">
                <a:solidFill>
                  <a:srgbClr val="404040"/>
                </a:solidFill>
              </a:rPr>
              <a:t>Prospěch</a:t>
            </a:r>
            <a:r>
              <a:rPr lang="en-US" dirty="0">
                <a:solidFill>
                  <a:srgbClr val="404040"/>
                </a:solidFill>
              </a:rPr>
              <a:t> – </a:t>
            </a:r>
            <a:r>
              <a:rPr lang="en-US" dirty="0" err="1">
                <a:solidFill>
                  <a:srgbClr val="404040"/>
                </a:solidFill>
              </a:rPr>
              <a:t>pouze</a:t>
            </a:r>
            <a:r>
              <a:rPr lang="en-US" dirty="0">
                <a:solidFill>
                  <a:srgbClr val="404040"/>
                </a:solidFill>
              </a:rPr>
              <a:t> u </a:t>
            </a:r>
            <a:r>
              <a:rPr lang="en-US" dirty="0" err="1">
                <a:solidFill>
                  <a:srgbClr val="404040"/>
                </a:solidFill>
              </a:rPr>
              <a:t>čtyřletého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oboru</a:t>
            </a:r>
            <a:r>
              <a:rPr lang="en-US" dirty="0">
                <a:solidFill>
                  <a:srgbClr val="404040"/>
                </a:solidFill>
              </a:rPr>
              <a:t> – </a:t>
            </a:r>
            <a:r>
              <a:rPr lang="en-US" dirty="0" err="1">
                <a:solidFill>
                  <a:srgbClr val="404040"/>
                </a:solidFill>
              </a:rPr>
              <a:t>příloha</a:t>
            </a:r>
            <a:r>
              <a:rPr lang="en-US" dirty="0">
                <a:solidFill>
                  <a:srgbClr val="404040"/>
                </a:solidFill>
              </a:rPr>
              <a:t> k </a:t>
            </a:r>
            <a:r>
              <a:rPr lang="en-US" dirty="0" err="1">
                <a:solidFill>
                  <a:srgbClr val="404040"/>
                </a:solidFill>
              </a:rPr>
              <a:t>přihlášce</a:t>
            </a:r>
            <a:endParaRPr lang="en-US" dirty="0">
              <a:solidFill>
                <a:srgbClr val="404040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  <a:p>
            <a:pPr algn="l"/>
            <a:r>
              <a:rPr lang="en-US" dirty="0" err="1">
                <a:solidFill>
                  <a:srgbClr val="404040"/>
                </a:solidFill>
              </a:rPr>
              <a:t>Další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úspěchy</a:t>
            </a:r>
            <a:r>
              <a:rPr lang="en-US" dirty="0">
                <a:solidFill>
                  <a:srgbClr val="404040"/>
                </a:solidFill>
              </a:rPr>
              <a:t> – </a:t>
            </a:r>
            <a:r>
              <a:rPr lang="en-US" dirty="0" err="1">
                <a:solidFill>
                  <a:srgbClr val="404040"/>
                </a:solidFill>
              </a:rPr>
              <a:t>olympiády</a:t>
            </a:r>
            <a:r>
              <a:rPr lang="en-US" dirty="0">
                <a:solidFill>
                  <a:srgbClr val="404040"/>
                </a:solidFill>
              </a:rPr>
              <a:t> a </a:t>
            </a:r>
            <a:r>
              <a:rPr lang="en-US" dirty="0" err="1">
                <a:solidFill>
                  <a:srgbClr val="404040"/>
                </a:solidFill>
              </a:rPr>
              <a:t>soutěže</a:t>
            </a:r>
            <a:r>
              <a:rPr lang="en-US" dirty="0">
                <a:solidFill>
                  <a:srgbClr val="404040"/>
                </a:solidFill>
              </a:rPr>
              <a:t> – </a:t>
            </a:r>
            <a:r>
              <a:rPr lang="en-US" dirty="0" err="1">
                <a:solidFill>
                  <a:srgbClr val="404040"/>
                </a:solidFill>
              </a:rPr>
              <a:t>nezapočítáváme</a:t>
            </a:r>
            <a:endParaRPr lang="en-US" dirty="0">
              <a:solidFill>
                <a:srgbClr val="404040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6335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1804</TotalTime>
  <Words>275</Words>
  <Application>Microsoft Office PowerPoint</Application>
  <PresentationFormat>Širokoúhlá obrazovka</PresentationFormat>
  <Paragraphs>40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Fazeta</vt:lpstr>
      <vt:lpstr> Přijímací řízení pro školní rok 2026/2027</vt:lpstr>
      <vt:lpstr>Jednotná přijímací zkouška 2026 – CERMAT   počet přihlášek - 3   pořadí škol na přihlášce je závazné   místo konání zkoušek určuje CERMAT  </vt:lpstr>
      <vt:lpstr>VOLBA ŠKOLY</vt:lpstr>
      <vt:lpstr>Podání přihlášky  </vt:lpstr>
      <vt:lpstr>Prezentace aplikace PowerPoint</vt:lpstr>
      <vt:lpstr>doplňující informace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Přijímací řízení pro školní rok 2024/2025</dc:title>
  <dc:creator>Jiří Krčmář</dc:creator>
  <cp:lastModifiedBy>Jiří Krčmář</cp:lastModifiedBy>
  <cp:revision>6</cp:revision>
  <dcterms:created xsi:type="dcterms:W3CDTF">2023-11-22T10:50:22Z</dcterms:created>
  <dcterms:modified xsi:type="dcterms:W3CDTF">2025-11-18T08:02:43Z</dcterms:modified>
</cp:coreProperties>
</file>